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5" r:id="rId4"/>
    <p:sldId id="266" r:id="rId5"/>
    <p:sldId id="267" r:id="rId6"/>
    <p:sldId id="262" r:id="rId7"/>
    <p:sldId id="263" r:id="rId8"/>
    <p:sldId id="268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guel Lopez M" initials="MLM" lastIdx="6" clrIdx="0">
    <p:extLst>
      <p:ext uri="{19B8F6BF-5375-455C-9EA6-DF929625EA0E}">
        <p15:presenceInfo xmlns:p15="http://schemas.microsoft.com/office/powerpoint/2012/main" userId="S-1-5-21-1538607324-3213881460-940295383-3433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9" autoAdjust="0"/>
    <p:restoredTop sz="94660"/>
  </p:normalViewPr>
  <p:slideViewPr>
    <p:cSldViewPr>
      <p:cViewPr varScale="1">
        <p:scale>
          <a:sx n="70" d="100"/>
          <a:sy n="70" d="100"/>
        </p:scale>
        <p:origin x="1128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1-15T14:20:44.818" idx="2">
    <p:pos x="3770" y="3589"/>
    <p:text>what about a nice ramp down?</p:text>
    <p:extLst>
      <p:ext uri="{C676402C-5697-4E1C-873F-D02D1690AC5C}">
        <p15:threadingInfo xmlns:p15="http://schemas.microsoft.com/office/powerpoint/2012/main" timeZoneBias="-6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802.11-18/0143r1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OOK Symbol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2018-01-14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6996515"/>
              </p:ext>
            </p:extLst>
          </p:nvPr>
        </p:nvGraphicFramePr>
        <p:xfrm>
          <a:off x="509588" y="2278063"/>
          <a:ext cx="8034337" cy="2519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Document" r:id="rId4" imgW="8252039" imgH="2591362" progId="Word.Document.8">
                  <p:embed/>
                </p:oleObj>
              </mc:Choice>
              <mc:Fallback>
                <p:oleObj name="Document" r:id="rId4" imgW="8252039" imgH="25913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278063"/>
                        <a:ext cx="8034337" cy="2519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Evaluate some different OFDM symbols to use for signalling “on”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3 different “fixed” symbols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1 random QPSK, meaning different symbol for each use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only DC component</a:t>
            </a:r>
            <a:r>
              <a:rPr lang="en-GB" dirty="0">
                <a:solidFill>
                  <a:schemeClr val="tx1"/>
                </a:solidFill>
              </a:rPr>
              <a:t> (benchmark for AWGN channel)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454DB-B282-4512-A6B3-43D9F3550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WUS: Symbol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144CB-93E9-4766-A1E4-98B19AB30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symbol is 4us long, and has the structure [CP OFDM], where CP is 0.8us long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would like to be able to use the first, or the second half of the symbol to generate symbols that are 2us long (for the high rate mode)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Thus, we want the symbol to have “equal” energy on the first and second half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may want the symbol to have low peak-to-average-power-ratio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may want the symbol to have a nice “ramp up” from the zero-state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A2F1F9-C780-44AA-9CDD-747A7CCC9B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0DC-0680-44BF-B22C-0E6779CCEE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EBF539-7178-48B5-B9DB-3EC2919732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DEB265-4FEF-4619-94A7-AB168217E054}"/>
              </a:ext>
            </a:extLst>
          </p:cNvPr>
          <p:cNvSpPr/>
          <p:nvPr/>
        </p:nvSpPr>
        <p:spPr bwMode="auto">
          <a:xfrm>
            <a:off x="3220085" y="2364021"/>
            <a:ext cx="670560" cy="5638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6C78AC-E698-41FE-9082-C61C4CEE6ACB}"/>
              </a:ext>
            </a:extLst>
          </p:cNvPr>
          <p:cNvSpPr/>
          <p:nvPr/>
        </p:nvSpPr>
        <p:spPr bwMode="auto">
          <a:xfrm>
            <a:off x="3890645" y="2364021"/>
            <a:ext cx="1965960" cy="5638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OFDM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2C94C0-4C3B-47A3-A135-25CE989A45E3}"/>
              </a:ext>
            </a:extLst>
          </p:cNvPr>
          <p:cNvSpPr/>
          <p:nvPr/>
        </p:nvSpPr>
        <p:spPr bwMode="auto">
          <a:xfrm>
            <a:off x="3220085" y="3933056"/>
            <a:ext cx="670560" cy="5638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B081179-141E-4E9C-BF4A-47A14C4C7882}"/>
              </a:ext>
            </a:extLst>
          </p:cNvPr>
          <p:cNvSpPr/>
          <p:nvPr/>
        </p:nvSpPr>
        <p:spPr bwMode="auto">
          <a:xfrm>
            <a:off x="3890645" y="3933056"/>
            <a:ext cx="1965960" cy="5638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OFDM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1FB4983-9F39-4043-8080-536AC6262593}"/>
              </a:ext>
            </a:extLst>
          </p:cNvPr>
          <p:cNvCxnSpPr>
            <a:cxnSpLocks/>
          </p:cNvCxnSpPr>
          <p:nvPr/>
        </p:nvCxnSpPr>
        <p:spPr bwMode="auto">
          <a:xfrm>
            <a:off x="4499992" y="3789040"/>
            <a:ext cx="0" cy="944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9057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96E8B-C2CE-49D8-82C3-1C5C38BA2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WUS: Symbol Design QPSK 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4E21B-147A-4CF3-B131-095D9513B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12 active subcarriers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QPSK is a good choice of modulation (each symbol equal power)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2^24 = 16 777 216 possible symbols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Create a script that generate</a:t>
            </a:r>
            <a:r>
              <a:rPr lang="en-US" dirty="0">
                <a:solidFill>
                  <a:schemeClr val="tx1"/>
                </a:solidFill>
              </a:rPr>
              <a:t>s all possible OFDM symbols, and save t</a:t>
            </a:r>
            <a:r>
              <a:rPr lang="en-US" dirty="0"/>
              <a:t>hose with properties according to previous page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Start simulation and go to sleep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61F78-A91D-4BB5-9C51-62CBA46FA0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8D41C-A569-47FA-93D5-B1B086A69E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3B5B59-6B68-453E-B33B-43BECD5DFA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5141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1043F-4D2B-4E67-B5C4-11DA27C1A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WUS: Four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E91E7-70E7-40DA-A771-05B645104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try all symbols, and store the symbols according to four different criteria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Energy difference: Means that the first half of the symbol ha</a:t>
            </a:r>
            <a:r>
              <a:rPr lang="en-US" sz="1800" dirty="0">
                <a:solidFill>
                  <a:schemeClr val="tx1"/>
                </a:solidFill>
              </a:rPr>
              <a:t>ve</a:t>
            </a:r>
            <a:r>
              <a:rPr lang="en-US" sz="1800" dirty="0"/>
              <a:t> energy as close to as possible to the second half of the symbol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Peak to Average Power Ratio (PAPR): Lowest PAPR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Minimum power critical samples</a:t>
            </a:r>
            <a:r>
              <a:rPr lang="en-US" sz="1800" dirty="0"/>
              <a:t>: Means that sample number 1, 40 and 80 all have as close as possible to 0 in amplitude. (i.e. min the sum s_1^2 + s_40^2 + s_80^2)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Balanced figure: A weighted average of the above </a:t>
            </a:r>
            <a:r>
              <a:rPr lang="en-US" sz="1800" dirty="0">
                <a:solidFill>
                  <a:schemeClr val="tx1"/>
                </a:solidFill>
              </a:rPr>
              <a:t>(ad-hoc)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A7C5F2-FD41-4CC5-A575-FF5313C6B2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C6D-D435-4A80-9EE3-83F25BD94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51C490-E0A0-4844-8AD9-DCBB112385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3658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AWGN simulations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675"/>
            <a:ext cx="7772400" cy="51169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Results for the AWGN channel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B9027F5-BC59-4BFB-9EF0-D2A8DAB791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2356371"/>
            <a:ext cx="4923032" cy="368752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B8C9883-8316-4B5C-BD34-A6E8FF630A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7902" y="2356371"/>
            <a:ext cx="4923032" cy="368752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Conclusions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There is a gain, albeit small, that can be obtained by optimizing the OFDM symbols</a:t>
            </a:r>
          </a:p>
          <a:p>
            <a:endParaRPr lang="en-US" dirty="0"/>
          </a:p>
          <a:p>
            <a:r>
              <a:rPr lang="en-US" dirty="0"/>
              <a:t>It seems OFDM symbols with low PAPR are good, but more studies would be needed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6DD1C-8CFA-4424-812C-9EDA5A8B2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WUS: Script Output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1C09F6-17DB-4593-9290-CC7E5181C9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EA2C2-577D-4183-AF8A-82BDD2A871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2B99B2-44D6-460B-90C1-24E91D4E1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64DCDB-11CA-40D3-97C3-F0475D0BF0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95" t="4519" r="6045" b="7604"/>
          <a:stretch/>
        </p:blipFill>
        <p:spPr>
          <a:xfrm>
            <a:off x="377265" y="1556792"/>
            <a:ext cx="4266743" cy="43204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5EC2AC0-ABDE-450F-9898-1353872F260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4" t="4519" r="5849" b="7604"/>
          <a:stretch/>
        </p:blipFill>
        <p:spPr>
          <a:xfrm>
            <a:off x="4644008" y="1556792"/>
            <a:ext cx="4187084" cy="432048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BF81EBF-0EB7-42A6-8673-665BC0E6C85E}"/>
              </a:ext>
            </a:extLst>
          </p:cNvPr>
          <p:cNvSpPr txBox="1"/>
          <p:nvPr/>
        </p:nvSpPr>
        <p:spPr>
          <a:xfrm>
            <a:off x="2195736" y="5839895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abs(s(t))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2CA039-A76D-48B7-BFDF-1CE41267DA33}"/>
              </a:ext>
            </a:extLst>
          </p:cNvPr>
          <p:cNvSpPr txBox="1"/>
          <p:nvPr/>
        </p:nvSpPr>
        <p:spPr>
          <a:xfrm>
            <a:off x="6484541" y="5839896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real(s(t))</a:t>
            </a:r>
          </a:p>
        </p:txBody>
      </p:sp>
    </p:spTree>
    <p:extLst>
      <p:ext uri="{BB962C8B-B14F-4D97-AF65-F5344CB8AC3E}">
        <p14:creationId xmlns:p14="http://schemas.microsoft.com/office/powerpoint/2010/main" val="2020817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57</TotalTime>
  <Words>497</Words>
  <Application>Microsoft Office PowerPoint</Application>
  <PresentationFormat>On-screen Show (4:3)</PresentationFormat>
  <Paragraphs>85</Paragraphs>
  <Slides>8</Slides>
  <Notes>4</Notes>
  <HiddenSlides>1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OOK Symbol Design</vt:lpstr>
      <vt:lpstr>Abstract</vt:lpstr>
      <vt:lpstr>WUS: Symbol Design</vt:lpstr>
      <vt:lpstr>WUS: Symbol Design QPSK Script</vt:lpstr>
      <vt:lpstr>WUS: Four Categories</vt:lpstr>
      <vt:lpstr>AWGN simulations</vt:lpstr>
      <vt:lpstr>Conclusions</vt:lpstr>
      <vt:lpstr>WUS: Script Output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OOK Symbol Design</dc:title>
  <dc:creator>Dennis Sundman</dc:creator>
  <cp:lastModifiedBy>Dennis Sundman</cp:lastModifiedBy>
  <cp:revision>22</cp:revision>
  <cp:lastPrinted>1601-01-01T00:00:00Z</cp:lastPrinted>
  <dcterms:created xsi:type="dcterms:W3CDTF">2018-01-12T13:00:22Z</dcterms:created>
  <dcterms:modified xsi:type="dcterms:W3CDTF">2018-01-15T16:57:29Z</dcterms:modified>
</cp:coreProperties>
</file>