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1" r:id="rId2"/>
    <p:sldId id="378" r:id="rId3"/>
    <p:sldId id="391" r:id="rId4"/>
    <p:sldId id="390" r:id="rId5"/>
    <p:sldId id="392" r:id="rId6"/>
    <p:sldId id="381" r:id="rId7"/>
    <p:sldId id="377" r:id="rId8"/>
    <p:sldId id="355" r:id="rId9"/>
    <p:sldId id="384" r:id="rId10"/>
    <p:sldId id="368" r:id="rId11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0" autoAdjust="0"/>
    <p:restoredTop sz="78802" autoAdjust="0"/>
  </p:normalViewPr>
  <p:slideViewPr>
    <p:cSldViewPr>
      <p:cViewPr varScale="1">
        <p:scale>
          <a:sx n="88" d="100"/>
          <a:sy n="88" d="100"/>
        </p:scale>
        <p:origin x="2460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802.11-18/0134r0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smtClean="0"/>
              <a:t>Smart scanning for WUR discovery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2018-01-15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446088"/>
            <a:r>
              <a:rPr lang="en-US" altLang="ko-KR" smtClean="0"/>
              <a:t>[1] 11-17/0575r7, </a:t>
            </a:r>
            <a:r>
              <a:rPr lang="en-US" altLang="ko-KR"/>
              <a:t>“Spec framework</a:t>
            </a:r>
            <a:r>
              <a:rPr lang="en-US" altLang="ko-KR" smtClean="0"/>
              <a:t>,”</a:t>
            </a:r>
          </a:p>
          <a:p>
            <a:pPr marL="446088" indent="-446088"/>
            <a:r>
              <a:rPr lang="en-US" altLang="ko-KR"/>
              <a:t>[2] </a:t>
            </a:r>
            <a:r>
              <a:rPr lang="en-US" altLang="ko-KR" smtClean="0"/>
              <a:t>11-17/0029r10, </a:t>
            </a:r>
            <a:r>
              <a:rPr lang="en-US" altLang="ko-KR"/>
              <a:t>“WUR usage model document,”</a:t>
            </a:r>
            <a:endParaRPr lang="en-US" altLang="ko-KR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A type of WUR discovery frame has been </a:t>
            </a:r>
            <a:r>
              <a:rPr lang="en-US" altLang="ko-KR"/>
              <a:t>supported </a:t>
            </a:r>
            <a:r>
              <a:rPr lang="en-US" altLang="ko-KR" smtClean="0"/>
              <a:t>in </a:t>
            </a:r>
            <a:r>
              <a:rPr lang="en-US" altLang="ko-KR"/>
              <a:t>the current specification framework for 11ba[1]</a:t>
            </a:r>
            <a:endParaRPr lang="en-US" altLang="ko-KR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R.4.8.A: Define a type of WUR frame as WUR Discovery frame to assist the STAs to discover the 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Furthermore, smart scanning using WUR discovery </a:t>
            </a:r>
            <a:r>
              <a:rPr lang="en-US" altLang="ko-KR"/>
              <a:t>has been added to WUR usage mode document [</a:t>
            </a:r>
            <a:r>
              <a:rPr lang="en-US" altLang="ko-KR" smtClean="0"/>
              <a:t>2]</a:t>
            </a:r>
            <a:endParaRPr lang="en-US" altLang="ko-KR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On the other hand, a format of WUR discovery frame has not been specified yet</a:t>
            </a: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In </a:t>
            </a:r>
            <a:r>
              <a:rPr lang="en-US" altLang="ko-KR" dirty="0"/>
              <a:t>this contribution, we propose a </a:t>
            </a:r>
            <a:r>
              <a:rPr lang="en-US" altLang="ko-KR" dirty="0" smtClean="0"/>
              <a:t>detailed </a:t>
            </a:r>
            <a:r>
              <a:rPr lang="en-US" altLang="ko-KR" smtClean="0"/>
              <a:t>WUR discovery frame format for smart scanning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altLang="ko-KR" smtClean="0"/>
              <a:t>Use cases of WUR discovery</a:t>
            </a:r>
            <a:br>
              <a:rPr lang="en-US" altLang="ko-KR" smtClean="0"/>
            </a:br>
            <a:r>
              <a:rPr lang="en-US" altLang="ko-KR" sz="2400" smtClean="0"/>
              <a:t>1. Associating to any AP immediately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January, 2018</a:t>
            </a:r>
            <a:endParaRPr lang="en-GB" dirty="0"/>
          </a:p>
        </p:txBody>
      </p:sp>
      <p:sp>
        <p:nvSpPr>
          <p:cNvPr id="9" name="타원 8"/>
          <p:cNvSpPr/>
          <p:nvPr/>
        </p:nvSpPr>
        <p:spPr bwMode="auto">
          <a:xfrm>
            <a:off x="3707904" y="1704824"/>
            <a:ext cx="5112568" cy="21602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585" y="2702178"/>
            <a:ext cx="460022" cy="766704"/>
          </a:xfrm>
          <a:prstGeom prst="rect">
            <a:avLst/>
          </a:prstGeom>
        </p:spPr>
      </p:pic>
      <p:sp>
        <p:nvSpPr>
          <p:cNvPr id="27" name="내용 개체 틀 26"/>
          <p:cNvSpPr>
            <a:spLocks noGrp="1"/>
          </p:cNvSpPr>
          <p:nvPr>
            <p:ph idx="1"/>
          </p:nvPr>
        </p:nvSpPr>
        <p:spPr>
          <a:xfrm>
            <a:off x="685800" y="4149743"/>
            <a:ext cx="7770813" cy="19446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smtClean="0"/>
              <a:t>STA </a:t>
            </a:r>
            <a:r>
              <a:rPr lang="en-US" altLang="ko-KR" sz="1600"/>
              <a:t>may perform its PCR </a:t>
            </a:r>
            <a:r>
              <a:rPr lang="en-US" altLang="ko-KR" sz="1600" smtClean="0"/>
              <a:t>scanning </a:t>
            </a:r>
            <a:r>
              <a:rPr lang="en-US" altLang="ko-KR" sz="1600"/>
              <a:t>procedure </a:t>
            </a:r>
            <a:r>
              <a:rPr lang="en-US" altLang="ko-KR" sz="1600" smtClean="0"/>
              <a:t>even if there is no APs near it when WUR discovery is not supported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smtClean="0"/>
              <a:t>With WUR discovery, </a:t>
            </a:r>
            <a:r>
              <a:rPr lang="en-US" altLang="ko-KR" sz="1600"/>
              <a:t>STA </a:t>
            </a:r>
            <a:r>
              <a:rPr lang="en-US" altLang="ko-KR" sz="1600" smtClean="0"/>
              <a:t>performs its PCR scanning procedure only when there are APs near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/>
              <a:t>Furthermore, </a:t>
            </a:r>
            <a:r>
              <a:rPr lang="en-US" altLang="ko-KR" sz="1600" smtClean="0"/>
              <a:t>when APs are densely deployed, association delay may </a:t>
            </a:r>
            <a:r>
              <a:rPr lang="en-US" altLang="ko-KR" sz="1600" smtClean="0"/>
              <a:t>increase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smtClean="0"/>
              <a:t>Even if STA wanted to associate to a particular AP, STA needs to wake up whenever it receives discovery frame</a:t>
            </a:r>
            <a:endParaRPr lang="en-US" altLang="ko-KR" sz="1600" smtClean="0"/>
          </a:p>
        </p:txBody>
      </p:sp>
      <p:pic>
        <p:nvPicPr>
          <p:cNvPr id="34" name="내용 개체 틀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4514834">
            <a:off x="6597139" y="2086843"/>
            <a:ext cx="976921" cy="6512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5" name="그림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1399" y="1428564"/>
            <a:ext cx="1627525" cy="83495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8242480" y="1802988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smtClean="0">
                <a:solidFill>
                  <a:schemeClr val="tx1"/>
                </a:solidFill>
              </a:rPr>
              <a:t>AP</a:t>
            </a:r>
            <a:endParaRPr lang="ko-KR" alt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0542" y="1766152"/>
            <a:ext cx="464165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STA wants to associate to any AP as </a:t>
            </a:r>
            <a:r>
              <a:rPr lang="en-US" altLang="ko-KR" sz="1400">
                <a:solidFill>
                  <a:schemeClr val="tx1"/>
                </a:solidFill>
              </a:rPr>
              <a:t>soon as </a:t>
            </a:r>
            <a:r>
              <a:rPr lang="en-US" altLang="ko-KR" sz="1400" smtClean="0">
                <a:solidFill>
                  <a:schemeClr val="tx1"/>
                </a:solidFill>
              </a:rPr>
              <a:t>possible</a:t>
            </a:r>
            <a:endParaRPr lang="en-US" altLang="ko-KR" sz="14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Currently, STA </a:t>
            </a:r>
            <a:r>
              <a:rPr lang="en-US" altLang="ko-KR" sz="1400">
                <a:solidFill>
                  <a:schemeClr val="tx1"/>
                </a:solidFill>
              </a:rPr>
              <a:t>is </a:t>
            </a:r>
            <a:r>
              <a:rPr lang="en-US" altLang="ko-KR" sz="1400" smtClean="0">
                <a:solidFill>
                  <a:schemeClr val="tx1"/>
                </a:solidFill>
              </a:rPr>
              <a:t>receiving WUR discovery frame from AP</a:t>
            </a:r>
            <a:endParaRPr lang="en-US" altLang="ko-KR" sz="140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71870" y="3223300"/>
            <a:ext cx="5669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smtClean="0">
                <a:solidFill>
                  <a:schemeClr val="tx1"/>
                </a:solidFill>
              </a:rPr>
              <a:t>STA</a:t>
            </a:r>
            <a:endParaRPr lang="ko-KR" alt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5241454" y="2758498"/>
            <a:ext cx="1512168" cy="360040"/>
          </a:xfrm>
          <a:prstGeom prst="roundRect">
            <a:avLst/>
          </a:prstGeom>
          <a:solidFill>
            <a:srgbClr val="0096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WUR discovery frame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18561">
            <a:off x="3313242" y="2772998"/>
            <a:ext cx="604703" cy="54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6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altLang="ko-KR" smtClean="0"/>
              <a:t>Use cases of WUR discovery</a:t>
            </a:r>
            <a:br>
              <a:rPr lang="en-US" altLang="ko-KR" smtClean="0"/>
            </a:br>
            <a:r>
              <a:rPr lang="en-US" altLang="ko-KR" sz="2400" smtClean="0"/>
              <a:t>2. Associating to the certain AP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January, 2018</a:t>
            </a:r>
            <a:endParaRPr lang="en-GB" dirty="0"/>
          </a:p>
        </p:txBody>
      </p:sp>
      <p:sp>
        <p:nvSpPr>
          <p:cNvPr id="9" name="타원 8"/>
          <p:cNvSpPr/>
          <p:nvPr/>
        </p:nvSpPr>
        <p:spPr bwMode="auto">
          <a:xfrm>
            <a:off x="3707904" y="1704824"/>
            <a:ext cx="5112568" cy="21602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166352"/>
            <a:ext cx="460022" cy="766704"/>
          </a:xfrm>
          <a:prstGeom prst="rect">
            <a:avLst/>
          </a:prstGeom>
        </p:spPr>
      </p:pic>
      <p:sp>
        <p:nvSpPr>
          <p:cNvPr id="27" name="내용 개체 틀 26"/>
          <p:cNvSpPr>
            <a:spLocks noGrp="1"/>
          </p:cNvSpPr>
          <p:nvPr>
            <p:ph idx="1"/>
          </p:nvPr>
        </p:nvSpPr>
        <p:spPr>
          <a:xfrm>
            <a:off x="685800" y="4149743"/>
            <a:ext cx="7770813" cy="19446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smtClean="0"/>
              <a:t>If BSSID is provided via WUR discovery frame, STA </a:t>
            </a:r>
            <a:r>
              <a:rPr lang="en-US" altLang="ko-KR" sz="1800"/>
              <a:t>can distinguish </a:t>
            </a:r>
            <a:r>
              <a:rPr lang="en-US" altLang="ko-KR" sz="1800" smtClean="0"/>
              <a:t>that AP </a:t>
            </a:r>
            <a:r>
              <a:rPr lang="en-US" altLang="ko-KR" sz="1800"/>
              <a:t>from the </a:t>
            </a:r>
            <a:r>
              <a:rPr lang="en-US" altLang="ko-KR" sz="1800" smtClean="0"/>
              <a:t>others without waking up</a:t>
            </a:r>
            <a:endParaRPr lang="en-US" altLang="ko-KR" sz="1800" strike="sngStrike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smtClean="0"/>
              <a:t>STA does not need to wake up due to unwanted WUR discover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smtClean="0"/>
              <a:t>However, in case when STA want to associate to public networks, public hotspots, or enterprise networks, additional information is needed</a:t>
            </a:r>
          </a:p>
        </p:txBody>
      </p:sp>
      <p:pic>
        <p:nvPicPr>
          <p:cNvPr id="34" name="내용 개체 틀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4514834">
            <a:off x="6597139" y="2086843"/>
            <a:ext cx="976921" cy="6512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5" name="그림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1399" y="1428564"/>
            <a:ext cx="1627525" cy="83495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8242480" y="1802988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smtClean="0">
                <a:solidFill>
                  <a:schemeClr val="tx1"/>
                </a:solidFill>
              </a:rPr>
              <a:t>AP</a:t>
            </a:r>
            <a:endParaRPr lang="ko-KR" alt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0542" y="1766152"/>
            <a:ext cx="4641655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STA </a:t>
            </a:r>
            <a:r>
              <a:rPr lang="en-US" altLang="ko-KR" sz="1400">
                <a:solidFill>
                  <a:schemeClr val="tx1"/>
                </a:solidFill>
              </a:rPr>
              <a:t>has ever associated to </a:t>
            </a:r>
            <a:r>
              <a:rPr lang="en-US" altLang="ko-KR" sz="1400" smtClean="0">
                <a:solidFill>
                  <a:schemeClr val="tx1"/>
                </a:solidFill>
              </a:rPr>
              <a:t>AP before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altLang="ko-KR" sz="1400" smtClean="0">
                <a:solidFill>
                  <a:schemeClr val="tx1"/>
                </a:solidFill>
              </a:rPr>
              <a:t>It has a history of AP’s information</a:t>
            </a:r>
            <a:endParaRPr lang="en-US" altLang="ko-KR" sz="14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STA was looking for the certain AP</a:t>
            </a:r>
            <a:endParaRPr lang="en-US" altLang="ko-KR" sz="14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Currently, STA </a:t>
            </a:r>
            <a:r>
              <a:rPr lang="en-US" altLang="ko-KR" sz="1400">
                <a:solidFill>
                  <a:schemeClr val="tx1"/>
                </a:solidFill>
              </a:rPr>
              <a:t>is </a:t>
            </a:r>
            <a:r>
              <a:rPr lang="en-US" altLang="ko-KR" sz="1400" smtClean="0">
                <a:solidFill>
                  <a:schemeClr val="tx1"/>
                </a:solidFill>
              </a:rPr>
              <a:t>receiving WUR discovery frame from AP</a:t>
            </a:r>
            <a:endParaRPr lang="en-US" altLang="ko-KR" sz="140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88085" y="3671535"/>
            <a:ext cx="5669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smtClean="0">
                <a:solidFill>
                  <a:schemeClr val="tx1"/>
                </a:solidFill>
              </a:rPr>
              <a:t>STA</a:t>
            </a:r>
            <a:endParaRPr lang="ko-KR" altLang="en-US" sz="1600" b="1" dirty="0" smtClean="0">
              <a:solidFill>
                <a:schemeClr val="tx1"/>
              </a:solidFill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73701">
            <a:off x="3653759" y="2993338"/>
            <a:ext cx="1625277" cy="1220600"/>
          </a:xfrm>
          <a:prstGeom prst="rect">
            <a:avLst/>
          </a:prstGeom>
        </p:spPr>
      </p:pic>
      <p:sp>
        <p:nvSpPr>
          <p:cNvPr id="15" name="모서리가 둥근 직사각형 14"/>
          <p:cNvSpPr/>
          <p:nvPr/>
        </p:nvSpPr>
        <p:spPr bwMode="auto">
          <a:xfrm>
            <a:off x="5241454" y="2758498"/>
            <a:ext cx="1512168" cy="360040"/>
          </a:xfrm>
          <a:prstGeom prst="roundRect">
            <a:avLst/>
          </a:prstGeom>
          <a:solidFill>
            <a:srgbClr val="0096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WUR discovery frame</a:t>
            </a:r>
            <a:endParaRPr kumimoji="0" lang="ko-KR" altLang="en-US" sz="1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601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자유형 24"/>
          <p:cNvSpPr/>
          <p:nvPr/>
        </p:nvSpPr>
        <p:spPr bwMode="auto">
          <a:xfrm>
            <a:off x="1631230" y="1721769"/>
            <a:ext cx="6911108" cy="2200320"/>
          </a:xfrm>
          <a:custGeom>
            <a:avLst/>
            <a:gdLst>
              <a:gd name="connsiteX0" fmla="*/ 3080153 w 4885554"/>
              <a:gd name="connsiteY0" fmla="*/ 0 h 2200320"/>
              <a:gd name="connsiteX1" fmla="*/ 4529171 w 4885554"/>
              <a:gd name="connsiteY1" fmla="*/ 612261 h 2200320"/>
              <a:gd name="connsiteX2" fmla="*/ 4415300 w 4885554"/>
              <a:gd name="connsiteY2" fmla="*/ 850580 h 2200320"/>
              <a:gd name="connsiteX3" fmla="*/ 4410856 w 4885554"/>
              <a:gd name="connsiteY3" fmla="*/ 854040 h 2200320"/>
              <a:gd name="connsiteX4" fmla="*/ 4461147 w 4885554"/>
              <a:gd name="connsiteY4" fmla="*/ 871572 h 2200320"/>
              <a:gd name="connsiteX5" fmla="*/ 4885554 w 4885554"/>
              <a:gd name="connsiteY5" fmla="*/ 1304506 h 2200320"/>
              <a:gd name="connsiteX6" fmla="*/ 3436536 w 4885554"/>
              <a:gd name="connsiteY6" fmla="*/ 1916767 h 2200320"/>
              <a:gd name="connsiteX7" fmla="*/ 2872513 w 4885554"/>
              <a:gd name="connsiteY7" fmla="*/ 1868653 h 2200320"/>
              <a:gd name="connsiteX8" fmla="*/ 2762324 w 4885554"/>
              <a:gd name="connsiteY8" fmla="*/ 1843381 h 2200320"/>
              <a:gd name="connsiteX9" fmla="*/ 2650567 w 4885554"/>
              <a:gd name="connsiteY9" fmla="*/ 1930380 h 2200320"/>
              <a:gd name="connsiteX10" fmla="*/ 1449018 w 4885554"/>
              <a:gd name="connsiteY10" fmla="*/ 2200320 h 2200320"/>
              <a:gd name="connsiteX11" fmla="*/ 0 w 4885554"/>
              <a:gd name="connsiteY11" fmla="*/ 1588059 h 2200320"/>
              <a:gd name="connsiteX12" fmla="*/ 247470 w 4885554"/>
              <a:gd name="connsiteY12" fmla="*/ 1245738 h 2200320"/>
              <a:gd name="connsiteX13" fmla="*/ 295082 w 4885554"/>
              <a:gd name="connsiteY13" fmla="*/ 1221355 h 2200320"/>
              <a:gd name="connsiteX14" fmla="*/ 247123 w 4885554"/>
              <a:gd name="connsiteY14" fmla="*/ 1179289 h 2200320"/>
              <a:gd name="connsiteX15" fmla="*/ 133252 w 4885554"/>
              <a:gd name="connsiteY15" fmla="*/ 940969 h 2200320"/>
              <a:gd name="connsiteX16" fmla="*/ 1582270 w 4885554"/>
              <a:gd name="connsiteY16" fmla="*/ 328708 h 2200320"/>
              <a:gd name="connsiteX17" fmla="*/ 1791656 w 4885554"/>
              <a:gd name="connsiteY17" fmla="*/ 337627 h 2200320"/>
              <a:gd name="connsiteX18" fmla="*/ 1878605 w 4885554"/>
              <a:gd name="connsiteY18" fmla="*/ 269940 h 2200320"/>
              <a:gd name="connsiteX19" fmla="*/ 3080153 w 4885554"/>
              <a:gd name="connsiteY19" fmla="*/ 0 h 2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885554" h="2200320">
                <a:moveTo>
                  <a:pt x="3080153" y="0"/>
                </a:moveTo>
                <a:cubicBezTo>
                  <a:pt x="3880424" y="0"/>
                  <a:pt x="4529171" y="274119"/>
                  <a:pt x="4529171" y="612261"/>
                </a:cubicBezTo>
                <a:cubicBezTo>
                  <a:pt x="4529171" y="696796"/>
                  <a:pt x="4488624" y="777330"/>
                  <a:pt x="4415300" y="850580"/>
                </a:cubicBezTo>
                <a:lnTo>
                  <a:pt x="4410856" y="854040"/>
                </a:lnTo>
                <a:lnTo>
                  <a:pt x="4461147" y="871572"/>
                </a:lnTo>
                <a:cubicBezTo>
                  <a:pt x="4723367" y="982370"/>
                  <a:pt x="4885554" y="1135435"/>
                  <a:pt x="4885554" y="1304506"/>
                </a:cubicBezTo>
                <a:cubicBezTo>
                  <a:pt x="4885554" y="1642648"/>
                  <a:pt x="4236807" y="1916767"/>
                  <a:pt x="3436536" y="1916767"/>
                </a:cubicBezTo>
                <a:cubicBezTo>
                  <a:pt x="3236468" y="1916767"/>
                  <a:pt x="3045871" y="1899635"/>
                  <a:pt x="2872513" y="1868653"/>
                </a:cubicBezTo>
                <a:lnTo>
                  <a:pt x="2762324" y="1843381"/>
                </a:lnTo>
                <a:lnTo>
                  <a:pt x="2650567" y="1930380"/>
                </a:lnTo>
                <a:cubicBezTo>
                  <a:pt x="2390168" y="2093243"/>
                  <a:pt x="1949188" y="2200320"/>
                  <a:pt x="1449018" y="2200320"/>
                </a:cubicBezTo>
                <a:cubicBezTo>
                  <a:pt x="648747" y="2200320"/>
                  <a:pt x="0" y="1926201"/>
                  <a:pt x="0" y="1588059"/>
                </a:cubicBezTo>
                <a:cubicBezTo>
                  <a:pt x="0" y="1461256"/>
                  <a:pt x="91230" y="1343456"/>
                  <a:pt x="247470" y="1245738"/>
                </a:cubicBezTo>
                <a:lnTo>
                  <a:pt x="295082" y="1221355"/>
                </a:lnTo>
                <a:lnTo>
                  <a:pt x="247123" y="1179289"/>
                </a:lnTo>
                <a:cubicBezTo>
                  <a:pt x="173799" y="1106039"/>
                  <a:pt x="133252" y="1025505"/>
                  <a:pt x="133252" y="940969"/>
                </a:cubicBezTo>
                <a:cubicBezTo>
                  <a:pt x="133252" y="602827"/>
                  <a:pt x="781999" y="328708"/>
                  <a:pt x="1582270" y="328708"/>
                </a:cubicBezTo>
                <a:lnTo>
                  <a:pt x="1791656" y="337627"/>
                </a:lnTo>
                <a:lnTo>
                  <a:pt x="1878605" y="269940"/>
                </a:lnTo>
                <a:cubicBezTo>
                  <a:pt x="2139004" y="107078"/>
                  <a:pt x="2579984" y="0"/>
                  <a:pt x="3080153" y="0"/>
                </a:cubicBezTo>
                <a:close/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altLang="ko-KR" smtClean="0"/>
              <a:t>Use cases of WUR discovery</a:t>
            </a:r>
            <a:br>
              <a:rPr lang="en-US" altLang="ko-KR" smtClean="0"/>
            </a:br>
            <a:r>
              <a:rPr lang="en-US" altLang="ko-KR" sz="2400" smtClean="0"/>
              <a:t>3. Associating to the ESS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January, 2018</a:t>
            </a:r>
            <a:endParaRPr lang="en-GB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45" y="2352436"/>
            <a:ext cx="460022" cy="766704"/>
          </a:xfrm>
          <a:prstGeom prst="rect">
            <a:avLst/>
          </a:prstGeom>
        </p:spPr>
      </p:pic>
      <p:sp>
        <p:nvSpPr>
          <p:cNvPr id="27" name="내용 개체 틀 26"/>
          <p:cNvSpPr>
            <a:spLocks noGrp="1"/>
          </p:cNvSpPr>
          <p:nvPr>
            <p:ph idx="1"/>
          </p:nvPr>
        </p:nvSpPr>
        <p:spPr>
          <a:xfrm>
            <a:off x="685800" y="4149743"/>
            <a:ext cx="7770813" cy="19446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smtClean="0"/>
              <a:t>STA </a:t>
            </a:r>
            <a:r>
              <a:rPr lang="en-US" altLang="ko-KR" sz="1800"/>
              <a:t>can </a:t>
            </a:r>
            <a:r>
              <a:rPr lang="en-US" altLang="ko-KR" sz="1800" smtClean="0"/>
              <a:t>join a particular ESS </a:t>
            </a:r>
            <a:r>
              <a:rPr lang="en-US" altLang="ko-KR" sz="1800"/>
              <a:t>if </a:t>
            </a:r>
            <a:r>
              <a:rPr lang="en-US" altLang="ko-KR" sz="1800" smtClean="0"/>
              <a:t>SSID </a:t>
            </a:r>
            <a:r>
              <a:rPr lang="en-US" altLang="ko-KR" sz="1800"/>
              <a:t>is provided via WUR discovery </a:t>
            </a:r>
            <a:r>
              <a:rPr lang="en-US" altLang="ko-KR" sz="1800" smtClean="0"/>
              <a:t>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smtClean="0"/>
              <a:t>Additionally, if BSS load, capability information or such things are provided, traffic from STAs could be distributed especially when APs in the ESS are densely deployed</a:t>
            </a:r>
          </a:p>
        </p:txBody>
      </p:sp>
      <p:pic>
        <p:nvPicPr>
          <p:cNvPr id="34" name="내용 개체 틀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4514834">
            <a:off x="2195211" y="2248725"/>
            <a:ext cx="976921" cy="6512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5" name="그림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8901" y="1245555"/>
            <a:ext cx="1627525" cy="83495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6611338" y="3254585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smtClean="0">
                <a:solidFill>
                  <a:schemeClr val="tx1"/>
                </a:solidFill>
              </a:rPr>
              <a:t>ESS</a:t>
            </a:r>
            <a:endParaRPr lang="ko-KR" alt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18985" y="3119140"/>
            <a:ext cx="56695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smtClean="0">
                <a:solidFill>
                  <a:schemeClr val="tx1"/>
                </a:solidFill>
              </a:rPr>
              <a:t>STA</a:t>
            </a:r>
            <a:endParaRPr lang="ko-KR" altLang="en-US" sz="1600" b="1" dirty="0" smtClean="0">
              <a:solidFill>
                <a:schemeClr val="tx1"/>
              </a:solidFill>
            </a:endParaRPr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8483" y="1527220"/>
            <a:ext cx="1627525" cy="834954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5821" y="3254585"/>
            <a:ext cx="1627525" cy="834954"/>
          </a:xfrm>
          <a:prstGeom prst="rect">
            <a:avLst/>
          </a:prstGeom>
        </p:spPr>
      </p:pic>
      <p:pic>
        <p:nvPicPr>
          <p:cNvPr id="21" name="내용 개체 틀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4514834">
            <a:off x="6668465" y="1954822"/>
            <a:ext cx="976921" cy="6512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2" name="내용 개체 틀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072585">
            <a:off x="4499315" y="2979302"/>
            <a:ext cx="976921" cy="6512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18561">
            <a:off x="1426998" y="2671466"/>
            <a:ext cx="604703" cy="543288"/>
          </a:xfrm>
          <a:prstGeom prst="rect">
            <a:avLst/>
          </a:prstGeom>
        </p:spPr>
      </p:pic>
      <p:sp>
        <p:nvSpPr>
          <p:cNvPr id="3" name="왼쪽/오른쪽 화살표 2"/>
          <p:cNvSpPr/>
          <p:nvPr/>
        </p:nvSpPr>
        <p:spPr bwMode="auto">
          <a:xfrm rot="991575">
            <a:off x="1720244" y="3233853"/>
            <a:ext cx="792088" cy="279416"/>
          </a:xfrm>
          <a:prstGeom prst="leftRightArrow">
            <a:avLst/>
          </a:prstGeom>
          <a:solidFill>
            <a:srgbClr val="0096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 rot="1076596">
            <a:off x="1573607" y="3514327"/>
            <a:ext cx="1032902" cy="246221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 anchor="ctr" anchorCtr="0">
            <a:spAutoFit/>
          </a:bodyPr>
          <a:lstStyle/>
          <a:p>
            <a:r>
              <a:rPr lang="en-US" altLang="ko-KR" sz="1600" b="1" smtClean="0">
                <a:solidFill>
                  <a:schemeClr val="tx1"/>
                </a:solidFill>
              </a:rPr>
              <a:t>association</a:t>
            </a:r>
            <a:endParaRPr lang="ko-KR" altLang="en-US" sz="1600" b="1" dirty="0" smtClean="0">
              <a:solidFill>
                <a:schemeClr val="tx1"/>
              </a:solidFill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3694" y="3363692"/>
            <a:ext cx="1627525" cy="834954"/>
          </a:xfrm>
          <a:prstGeom prst="rect">
            <a:avLst/>
          </a:prstGeom>
        </p:spPr>
      </p:pic>
      <p:pic>
        <p:nvPicPr>
          <p:cNvPr id="29" name="내용 개체 틀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072585">
            <a:off x="2547188" y="3088409"/>
            <a:ext cx="976921" cy="6512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6501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Components of </a:t>
            </a:r>
            <a:r>
              <a:rPr lang="en-US" altLang="ko-KR"/>
              <a:t>WUR </a:t>
            </a:r>
            <a:r>
              <a:rPr lang="en-US" altLang="ko-KR" smtClean="0"/>
              <a:t>discovery frame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ko-KR"/>
              <a:t>Partial BSSID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smtClean="0"/>
              <a:t>This </a:t>
            </a:r>
            <a:r>
              <a:rPr lang="en-US" altLang="ko-KR"/>
              <a:t>reduces false alarm </a:t>
            </a:r>
            <a:r>
              <a:rPr lang="en-US" altLang="ko-KR" smtClean="0"/>
              <a:t>probability</a:t>
            </a:r>
            <a:endParaRPr lang="en-US" altLang="ko-KR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/>
              <a:t>Partial SSID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smtClean="0"/>
              <a:t>This enables STAs to associate a particular ESS such as public or enterprise networks</a:t>
            </a:r>
            <a:endParaRPr lang="en-US" altLang="ko-KR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mtClean="0"/>
              <a:t>BSS capability and load </a:t>
            </a:r>
            <a:r>
              <a:rPr lang="en-US" altLang="ko-KR" dirty="0" smtClean="0"/>
              <a:t>information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AP can advertise the network’s capabilities and </a:t>
            </a:r>
            <a:r>
              <a:rPr lang="en-US" altLang="ko-KR" smtClean="0"/>
              <a:t>current load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/>
              <a:t>Channel information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/>
              <a:t>Information of PCR channel and WUR operating </a:t>
            </a:r>
            <a:r>
              <a:rPr lang="en-US" altLang="ko-KR" smtClean="0"/>
              <a:t>channel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smtClean="0"/>
              <a:t>This may reduce PCR discovery time</a:t>
            </a:r>
            <a:endParaRPr lang="en-US" altLang="ko-KR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mtClean="0"/>
              <a:t>Other </a:t>
            </a:r>
            <a:r>
              <a:rPr lang="en-US" altLang="ko-KR" dirty="0"/>
              <a:t>information </a:t>
            </a:r>
            <a:r>
              <a:rPr lang="en-US" altLang="ko-KR"/>
              <a:t>is </a:t>
            </a:r>
            <a:r>
              <a:rPr lang="en-US" altLang="ko-KR" smtClean="0"/>
              <a:t>TBD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04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Summary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January, 2018</a:t>
            </a:r>
            <a:endParaRPr lang="en-GB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kern="0"/>
              <a:t>We have discussed use cases </a:t>
            </a:r>
            <a:r>
              <a:rPr lang="en-US" altLang="ko-KR" kern="0" smtClean="0"/>
              <a:t>for </a:t>
            </a:r>
            <a:r>
              <a:rPr lang="en-US" altLang="ko-KR" kern="0"/>
              <a:t>WUR discovery and a detailed WUR frame format for smart scanning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/>
              <a:t>With WUR smart scanning, stations can save their battery power in process of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/>
              <a:t>Also, smart scanning can assist fast roaming in an enterprise, airport, station, or carrier Wi-Fi </a:t>
            </a:r>
            <a:r>
              <a:rPr lang="en-US" altLang="ko-KR" kern="0" smtClean="0"/>
              <a:t>ESS</a:t>
            </a:r>
            <a:endParaRPr lang="en-US" altLang="ko-KR" ker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/>
              <a:t>To this end, additional information </a:t>
            </a:r>
            <a:r>
              <a:rPr lang="en-US" altLang="ko-KR" kern="0" smtClean="0"/>
              <a:t>is needed </a:t>
            </a:r>
            <a:r>
              <a:rPr lang="en-US" altLang="ko-KR" kern="0"/>
              <a:t>in WUR discovery </a:t>
            </a:r>
            <a:r>
              <a:rPr lang="en-US" altLang="ko-KR" kern="0" smtClean="0"/>
              <a:t>frame</a:t>
            </a:r>
            <a:endParaRPr lang="en-US" altLang="ko-KR" kern="0"/>
          </a:p>
        </p:txBody>
      </p:sp>
    </p:spTree>
    <p:extLst>
      <p:ext uri="{BB962C8B-B14F-4D97-AF65-F5344CB8AC3E}">
        <p14:creationId xmlns:p14="http://schemas.microsoft.com/office/powerpoint/2010/main" val="50213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</a:t>
            </a:r>
            <a:r>
              <a:rPr lang="en-US" altLang="ko-KR" smtClean="0"/>
              <a:t>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Do you agree to </a:t>
            </a:r>
            <a:r>
              <a:rPr lang="en-US" altLang="ko-KR" smtClean="0"/>
              <a:t>define that partial SSID </a:t>
            </a:r>
            <a:r>
              <a:rPr lang="en-US" altLang="ko-KR" dirty="0" smtClean="0"/>
              <a:t>can be included in WUR frame for discovery?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46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</a:t>
            </a:r>
            <a:r>
              <a:rPr lang="en-US" altLang="ko-KR" smtClean="0"/>
              <a:t>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Do you agree to define that partial BSSID, channel information, capability information, or BSS load to assist scanning/roaming can be included in WUR frame?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9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58320</TotalTime>
  <Words>697</Words>
  <Application>Microsoft Office PowerPoint</Application>
  <PresentationFormat>화면 슬라이드 쇼(4:3)</PresentationFormat>
  <Paragraphs>118</Paragraphs>
  <Slides>10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굴림</vt:lpstr>
      <vt:lpstr>맑은 고딕</vt:lpstr>
      <vt:lpstr>Arial</vt:lpstr>
      <vt:lpstr>Times New Roman</vt:lpstr>
      <vt:lpstr>Wingdings</vt:lpstr>
      <vt:lpstr>Office 테마</vt:lpstr>
      <vt:lpstr>Smart scanning for WUR discovery</vt:lpstr>
      <vt:lpstr>Introduction</vt:lpstr>
      <vt:lpstr>Use cases of WUR discovery 1. Associating to any AP immediately</vt:lpstr>
      <vt:lpstr>Use cases of WUR discovery 2. Associating to the certain AP</vt:lpstr>
      <vt:lpstr>Use cases of WUR discovery 3. Associating to the ESS</vt:lpstr>
      <vt:lpstr>Components of WUR discovery frame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825</cp:revision>
  <cp:lastPrinted>2018-01-12T06:50:43Z</cp:lastPrinted>
  <dcterms:created xsi:type="dcterms:W3CDTF">2016-12-14T01:56:24Z</dcterms:created>
  <dcterms:modified xsi:type="dcterms:W3CDTF">2018-01-15T09:10:18Z</dcterms:modified>
</cp:coreProperties>
</file>