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18" r:id="rId14"/>
    <p:sldId id="61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86908" y="304800"/>
            <a:ext cx="327025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802.11-18/0112r0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smtClean="0"/>
              <a:t>TGax </a:t>
            </a:r>
            <a:r>
              <a:rPr lang="en-US" altLang="zh-CN" sz="2800" kern="0" smtClean="0"/>
              <a:t>Jan</a:t>
            </a:r>
            <a:r>
              <a:rPr lang="en-US" altLang="en-US" sz="2800" kern="0" smtClean="0"/>
              <a:t> 2018 Ad-hoc Meeting PHY Agenda</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smtClean="0"/>
              <a:t>Date:</a:t>
            </a:r>
            <a:r>
              <a:rPr lang="en-US" altLang="en-US" sz="2000" b="0" kern="0" smtClean="0"/>
              <a:t> 2018-01-11</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076"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1179959927"/>
              </p:ext>
            </p:extLst>
          </p:nvPr>
        </p:nvGraphicFramePr>
        <p:xfrm>
          <a:off x="914400" y="2590800"/>
          <a:ext cx="7391401" cy="3625167"/>
        </p:xfrm>
        <a:graphic>
          <a:graphicData uri="http://schemas.openxmlformats.org/drawingml/2006/table">
            <a:tbl>
              <a:tblPr>
                <a:tableStyleId>{68D230F3-CF80-4859-8CE7-A43EE81993B5}</a:tableStyleId>
              </a:tblPr>
              <a:tblGrid>
                <a:gridCol w="381000"/>
                <a:gridCol w="4038600"/>
                <a:gridCol w="2362200"/>
                <a:gridCol w="609601"/>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err="1">
                          <a:effectLst/>
                        </a:rPr>
                        <a:t>cr-misc-phy</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fr-FR" sz="1200" u="none" strike="noStrike">
                          <a:effectLst/>
                        </a:rPr>
                        <a:t>Ross Jian Yu (Huawei Technologies)</a:t>
                      </a:r>
                      <a:endParaRPr lang="fr-FR"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a:effectLst/>
                        </a:rPr>
                        <a:t>23</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a:effectLst/>
                        </a:rPr>
                        <a:t>PHY_CR_28.2.5</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Xiaogang Chen (Intel)</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24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a:effectLst/>
                        </a:rPr>
                        <a:t>PHY_CR_28.3.5</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Xiaogang Chen (Intel)</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25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a:effectLst/>
                        </a:rPr>
                        <a:t>PHY_CR_28.3.6</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Xiaogang Chen (Intel)</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28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err="1">
                          <a:effectLst/>
                        </a:rPr>
                        <a:t>PHY_Changes_for_NDP_feedback</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Xiaogang Chen (Intel)</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a:effectLst/>
                        </a:rPr>
                        <a:t>PHY</a:t>
                      </a:r>
                      <a:endParaRPr lang="en-US" sz="1200" b="0" i="0" u="none" strike="noStrike">
                        <a:solidFill>
                          <a:srgbClr val="00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36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a:effectLst/>
                        </a:rPr>
                        <a:t>CR-PHY-INTRO-Part-1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Lochan Verma (Qualcomm)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37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a:effectLst/>
                        </a:rPr>
                        <a:t>CR-PHY-INTRO-Part-2</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Lochan Verma (Qualcomm)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FF0000"/>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38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dirty="0">
                          <a:effectLst/>
                        </a:rPr>
                        <a:t>CR-PHY-HE-SIG-A-Part-1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t"/>
                      <a:r>
                        <a:rPr lang="en-US" sz="1200" u="none" strike="noStrike">
                          <a:effectLst/>
                        </a:rPr>
                        <a:t>Lochan Verma (Qualcomm)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a:effectLst/>
                        </a:rPr>
                        <a:t>CR on HE-SIG-B part 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err="1">
                          <a:effectLst/>
                        </a:rPr>
                        <a:t>Yujin</a:t>
                      </a:r>
                      <a:r>
                        <a:rPr lang="en-US" sz="1200" u="none" strike="noStrike" dirty="0">
                          <a:effectLst/>
                        </a:rPr>
                        <a:t> Noh (</a:t>
                      </a:r>
                      <a:r>
                        <a:rPr lang="en-US" sz="1200" u="none" strike="noStrike" dirty="0" err="1">
                          <a:effectLst/>
                        </a:rPr>
                        <a:t>Newracom</a:t>
                      </a:r>
                      <a:r>
                        <a:rPr lang="en-US" sz="1200" u="none" strike="noStrike" dirty="0">
                          <a:effectLst/>
                        </a:rPr>
                        <a:t>)</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a:effectLst/>
                        </a:rPr>
                        <a:t>CR on HE-SIG-B part 2</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err="1">
                          <a:effectLst/>
                        </a:rPr>
                        <a:t>Yujin</a:t>
                      </a:r>
                      <a:r>
                        <a:rPr lang="en-US" sz="1200" u="none" strike="noStrike" dirty="0">
                          <a:effectLst/>
                        </a:rPr>
                        <a:t> Noh (</a:t>
                      </a:r>
                      <a:r>
                        <a:rPr lang="en-US" sz="1200" u="none" strike="noStrike" dirty="0" err="1">
                          <a:effectLst/>
                        </a:rPr>
                        <a:t>Newracom</a:t>
                      </a:r>
                      <a:r>
                        <a:rPr lang="en-US" sz="1200" u="none" strike="noStrike" dirty="0">
                          <a:effectLst/>
                        </a:rPr>
                        <a:t>)</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a:effectLst/>
                        </a:rPr>
                        <a:t>D2.0 PHY Comment Resolution</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Youhan</a:t>
                      </a:r>
                      <a:r>
                        <a:rPr lang="en-US" sz="1200" u="none" strike="noStrike" dirty="0">
                          <a:effectLst/>
                        </a:rPr>
                        <a:t> Kim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dirty="0" err="1">
                          <a:effectLst/>
                        </a:rPr>
                        <a:t>midamble</a:t>
                      </a:r>
                      <a:r>
                        <a:rPr lang="en-US" sz="1200" u="none" strike="noStrike" dirty="0">
                          <a:effectLst/>
                        </a:rPr>
                        <a:t> comment resolutions</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Hongyuan</a:t>
                      </a:r>
                      <a:r>
                        <a:rPr lang="en-US" sz="1200" u="none" strike="noStrike" dirty="0">
                          <a:effectLst/>
                        </a:rPr>
                        <a:t> Zhang (Marvell)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59</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a:effectLst/>
                        </a:rPr>
                        <a:t>PPE Thresholds Field</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Hongyuan</a:t>
                      </a:r>
                      <a:r>
                        <a:rPr lang="en-US" sz="1200" u="none" strike="noStrike" dirty="0">
                          <a:effectLst/>
                        </a:rPr>
                        <a:t> Zhang (Marvell)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109</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effectLst/>
                        </a:rPr>
                        <a:t>11ax Comment Resolutions for PHY mathematical descriptions</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a:effectLst/>
                        </a:rPr>
                        <a:t>Yan Zhang (Marvell)</a:t>
                      </a:r>
                      <a:endParaRPr lang="en-US" sz="1200" u="none" strike="noStrike" kern="1200">
                        <a:solidFill>
                          <a:schemeClr val="tx1"/>
                        </a:solidFill>
                        <a:effectLst/>
                        <a:latin typeface="+mn-lt"/>
                        <a:ea typeface="+mn-ea"/>
                        <a:cs typeface="+mn-cs"/>
                      </a:endParaRPr>
                    </a:p>
                  </a:txBody>
                  <a:tcPr marL="9525" marR="9525" marT="9525" marB="0" anchor="b"/>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110</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effectLst/>
                        </a:rPr>
                        <a:t>11ax Comment Resolutions for PHY Preamble</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111</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effectLst/>
                        </a:rPr>
                        <a:t>11ax Comment Resolutions for PHY Data field</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sz="1200" u="none" strike="noStrike" kern="1200" dirty="0" smtClean="0">
                          <a:effectLst/>
                        </a:rPr>
                        <a:t>118</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effectLst/>
                        </a:rPr>
                        <a:t>CR-</a:t>
                      </a:r>
                      <a:r>
                        <a:rPr lang="en-US" sz="1200" u="none" strike="noStrike" kern="1200" dirty="0" err="1" smtClean="0">
                          <a:effectLst/>
                        </a:rPr>
                        <a:t>Misc</a:t>
                      </a:r>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effectLst/>
                        </a:rPr>
                        <a:t>Ron </a:t>
                      </a:r>
                      <a:r>
                        <a:rPr lang="en-US" sz="1200" u="none" strike="noStrike" kern="1200" dirty="0" err="1" smtClean="0">
                          <a:effectLst/>
                        </a:rPr>
                        <a:t>Porate</a:t>
                      </a:r>
                      <a:r>
                        <a:rPr lang="en-US" sz="1200" u="none" strike="noStrike" kern="1200" dirty="0" smtClean="0">
                          <a:effectLst/>
                        </a:rPr>
                        <a:t> (Broadcom)</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sz="1200" u="none" strike="noStrike" kern="1200" dirty="0" smtClean="0">
                          <a:effectLst/>
                        </a:rPr>
                        <a:t>136</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effectLst/>
                        </a:rPr>
                        <a:t>CRs-for-TXVECTOR&amp;RXVECTOR-part-1</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effectLst/>
                        </a:rPr>
                        <a:t>Bo Sun (ZTE)</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255098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11-18/xxxxr0)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11-17/xxxxr0?</a:t>
            </a:r>
          </a:p>
          <a:p>
            <a:pPr lvl="1"/>
            <a:r>
              <a:rPr lang="en-US" altLang="zh-CN" dirty="0" smtClean="0"/>
              <a:t>CID</a:t>
            </a:r>
          </a:p>
          <a:p>
            <a:pPr lvl="1"/>
            <a:endParaRPr lang="en-GB" altLang="zh-CN" dirty="0" smtClean="0"/>
          </a:p>
          <a:p>
            <a:pPr>
              <a:buNone/>
            </a:pPr>
            <a:r>
              <a:rPr lang="en-US" altLang="zh-CN" dirty="0" smtClean="0">
                <a:solidFill>
                  <a:srgbClr val="00B050"/>
                </a:solidFill>
              </a:rPr>
              <a:t>SP:</a:t>
            </a:r>
          </a:p>
          <a:p>
            <a:endParaRPr lang="zh-CN" altLang="en-US" dirty="0"/>
          </a:p>
        </p:txBody>
      </p:sp>
    </p:spTree>
    <p:extLst>
      <p:ext uri="{BB962C8B-B14F-4D97-AF65-F5344CB8AC3E}">
        <p14:creationId xmlns:p14="http://schemas.microsoft.com/office/powerpoint/2010/main" val="210764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Friday</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5:00pm</a:t>
            </a:r>
          </a:p>
        </p:txBody>
      </p:sp>
    </p:spTree>
    <p:extLst>
      <p:ext uri="{BB962C8B-B14F-4D97-AF65-F5344CB8AC3E}">
        <p14:creationId xmlns:p14="http://schemas.microsoft.com/office/powerpoint/2010/main" val="310717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51406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52499</TotalTime>
  <Words>1322</Words>
  <Application>Microsoft Office PowerPoint</Application>
  <PresentationFormat>全屏显示(4:3)</PresentationFormat>
  <Paragraphs>226</Paragraphs>
  <Slides>14</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4"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 on Friday</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PHY Submissions</vt:lpstr>
      <vt:lpstr>Straw-poll 1 (cr, 11-18/xxxxr0)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2586</cp:revision>
  <cp:lastPrinted>1998-02-10T13:28:06Z</cp:lastPrinted>
  <dcterms:created xsi:type="dcterms:W3CDTF">2007-04-17T18:10:23Z</dcterms:created>
  <dcterms:modified xsi:type="dcterms:W3CDTF">2018-01-11T17:10:46Z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