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0" r:id="rId3"/>
    <p:sldId id="368" r:id="rId4"/>
    <p:sldId id="371" r:id="rId5"/>
    <p:sldId id="349" r:id="rId6"/>
    <p:sldId id="362" r:id="rId7"/>
    <p:sldId id="363" r:id="rId8"/>
    <p:sldId id="367" r:id="rId9"/>
    <p:sldId id="369" r:id="rId10"/>
    <p:sldId id="370" r:id="rId11"/>
    <p:sldId id="353" r:id="rId12"/>
    <p:sldId id="34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802.11-18/0070r0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Dual SYNC Design Follow-up: </a:t>
            </a:r>
            <a:br>
              <a:rPr lang="en-US" sz="2800" dirty="0" smtClean="0"/>
            </a:br>
            <a:r>
              <a:rPr lang="en-US" sz="2800" dirty="0" smtClean="0"/>
              <a:t>SYNC bit Duration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6846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0" name="Document" r:id="rId4" imgW="8660564" imgH="3314086" progId="Word.Document.8">
                  <p:embed/>
                </p:oleObj>
              </mc:Choice>
              <mc:Fallback>
                <p:oleObj name="Document" r:id="rId4" imgW="8660564" imgH="3314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4318"/>
            <a:ext cx="7770813" cy="1065213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03498" y="114300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SYNC </a:t>
            </a:r>
            <a:r>
              <a:rPr lang="en-US" kern="0" dirty="0"/>
              <a:t>bit duration of 2us shows </a:t>
            </a:r>
            <a:r>
              <a:rPr lang="en-US" kern="0" dirty="0" smtClean="0"/>
              <a:t>some performance advantage over 4us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The </a:t>
            </a:r>
            <a:r>
              <a:rPr lang="en-US" kern="0" dirty="0"/>
              <a:t>SNR gain of SYNC bit duration of 2us </a:t>
            </a:r>
            <a:r>
              <a:rPr lang="en-US" kern="0" dirty="0" smtClean="0"/>
              <a:t>will depend </a:t>
            </a:r>
            <a:r>
              <a:rPr lang="en-US" kern="0" dirty="0"/>
              <a:t>on multiple receiver design </a:t>
            </a:r>
            <a:r>
              <a:rPr lang="en-US" kern="0" dirty="0" smtClean="0"/>
              <a:t>parameters: receiver analog design (low-pass </a:t>
            </a:r>
            <a:r>
              <a:rPr lang="en-US" kern="0" dirty="0"/>
              <a:t>filter, </a:t>
            </a:r>
            <a:r>
              <a:rPr lang="en-US" kern="0" dirty="0" smtClean="0"/>
              <a:t>AGC, and etc.), receiver </a:t>
            </a:r>
            <a:r>
              <a:rPr lang="en-US" kern="0" dirty="0"/>
              <a:t>sampling rate, SYNC detection threshold </a:t>
            </a:r>
            <a:r>
              <a:rPr lang="en-US" kern="0" dirty="0" smtClean="0"/>
              <a:t>setting, DATA </a:t>
            </a:r>
            <a:r>
              <a:rPr lang="en-US" kern="0" dirty="0"/>
              <a:t>OOK detection algorithm and etc</a:t>
            </a:r>
            <a:r>
              <a:rPr lang="en-US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SYNC bit duration of 2us enables the possibility for receiver to achieve better </a:t>
            </a:r>
            <a:r>
              <a:rPr lang="en-US" kern="0" dirty="0" smtClean="0"/>
              <a:t>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</a:t>
            </a:r>
            <a:r>
              <a:rPr lang="en-US" kern="0" dirty="0" smtClean="0"/>
              <a:t>sensitivity gain is accompanied by additional power consumption at low SNR.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SNR</a:t>
            </a:r>
            <a:r>
              <a:rPr lang="en-US" kern="0" dirty="0"/>
              <a:t>&lt;-</a:t>
            </a:r>
            <a:r>
              <a:rPr lang="en-US" kern="0" dirty="0" smtClean="0"/>
              <a:t>5dB, the high-rate PER is close to 1, better CS detection (smaller </a:t>
            </a:r>
            <a:r>
              <a:rPr lang="en-US" kern="0" dirty="0" err="1" smtClean="0"/>
              <a:t>Pmiss</a:t>
            </a:r>
            <a:r>
              <a:rPr lang="en-US" kern="0" dirty="0" smtClean="0"/>
              <a:t>) of 2us design will induce more receiver data decoding trials, resulting in slightly higher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This wrong packet </a:t>
            </a:r>
            <a:r>
              <a:rPr lang="en-US" kern="0" dirty="0"/>
              <a:t>length </a:t>
            </a:r>
            <a:r>
              <a:rPr lang="en-US" kern="0" dirty="0" smtClean="0"/>
              <a:t>detection can also cause CCA issues, if a different length design option is allowed on the MAC side</a:t>
            </a:r>
          </a:p>
        </p:txBody>
      </p:sp>
    </p:spTree>
    <p:extLst>
      <p:ext uri="{BB962C8B-B14F-4D97-AF65-F5344CB8AC3E}">
        <p14:creationId xmlns:p14="http://schemas.microsoft.com/office/powerpoint/2010/main" val="11203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</a:t>
            </a:r>
            <a:r>
              <a:rPr lang="en-US" altLang="ko-KR" dirty="0"/>
              <a:t>duration </a:t>
            </a:r>
            <a:r>
              <a:rPr lang="en-US" altLang="ko-KR" dirty="0" smtClean="0"/>
              <a:t>of each 11ba SYNC bit to be 2us and the base sequence S of length 32?</a:t>
            </a:r>
            <a:endParaRPr lang="en-US" altLang="ko-KR" dirty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>
                <a:solidFill>
                  <a:schemeClr val="tx1"/>
                </a:solidFill>
              </a:rPr>
              <a:t>IEEE </a:t>
            </a:r>
            <a:r>
              <a:rPr lang="en-US" dirty="0" smtClean="0">
                <a:solidFill>
                  <a:schemeClr val="tx1"/>
                </a:solidFill>
              </a:rPr>
              <a:t>802.11-17/</a:t>
            </a:r>
            <a:r>
              <a:rPr lang="en-US" dirty="0" smtClean="0"/>
              <a:t>1781r1, “SYNC Structure Motions”</a:t>
            </a:r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[2] IEEE 802.11-17/1618r1, “</a:t>
            </a:r>
            <a:r>
              <a:rPr lang="en-US" altLang="zh-TW" dirty="0" smtClean="0"/>
              <a:t>Dual SYNC Design and Performance</a:t>
            </a:r>
            <a:r>
              <a:rPr lang="en-US" altLang="zh-TW" dirty="0"/>
              <a:t>.”</a:t>
            </a:r>
            <a:endParaRPr lang="en-US" dirty="0"/>
          </a:p>
          <a:p>
            <a:r>
              <a:rPr lang="en-US" dirty="0" smtClean="0"/>
              <a:t>[3] </a:t>
            </a:r>
            <a:r>
              <a:rPr lang="en-US" dirty="0"/>
              <a:t>IEEE </a:t>
            </a:r>
            <a:r>
              <a:rPr lang="en-US" dirty="0">
                <a:solidFill>
                  <a:schemeClr val="tx1"/>
                </a:solidFill>
              </a:rPr>
              <a:t>802.11</a:t>
            </a:r>
            <a:r>
              <a:rPr lang="en-US" dirty="0"/>
              <a:t>-17/1343r0, “WUR preamble SYNC design and performance”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IEEE November meeting, long-short dual SYNC </a:t>
            </a:r>
            <a:r>
              <a:rPr lang="en-US" dirty="0"/>
              <a:t>design structure is </a:t>
            </a:r>
            <a:r>
              <a:rPr lang="en-US" dirty="0" smtClean="0"/>
              <a:t>agreed [1, 2]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250kbps uses 64us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62.5kbps uses 128us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SYNC sequence and each SYNC bit duration is not decided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this </a:t>
            </a:r>
            <a:r>
              <a:rPr lang="en-US" dirty="0" smtClean="0"/>
              <a:t>contribution, we evaluate the impact of SYNC bit duration.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499447"/>
            <a:ext cx="7770813" cy="1065213"/>
          </a:xfrm>
        </p:spPr>
        <p:txBody>
          <a:bodyPr/>
          <a:lstStyle/>
          <a:p>
            <a:r>
              <a:rPr lang="en-US" dirty="0" smtClean="0"/>
              <a:t>Recap: Long-short Dual SYNC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387474"/>
            <a:ext cx="8306594" cy="508952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Dual sequence design</a:t>
            </a:r>
            <a:endParaRPr lang="en-US" sz="1400" dirty="0"/>
          </a:p>
          <a:p>
            <a:pPr marL="8001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Design one base sequence S of length N (sequence of 1s and 0s).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High-rate (250kbps) </a:t>
            </a:r>
            <a:r>
              <a:rPr lang="en-US" dirty="0"/>
              <a:t>uses complementary </a:t>
            </a:r>
            <a:r>
              <a:rPr lang="en-US" dirty="0" smtClean="0"/>
              <a:t>[1-S] of duration 64us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Low-rate (62.5kbps) uses [S S] of duration 128us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the same duration, WUR SYNC can use different combinations of bit duration and sequence length, for example: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4us with 16 bit S </a:t>
            </a:r>
            <a:r>
              <a:rPr lang="en-US" dirty="0" smtClean="0"/>
              <a:t>sequence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shorter </a:t>
            </a:r>
            <a:r>
              <a:rPr lang="en-US" dirty="0"/>
              <a:t>S </a:t>
            </a:r>
            <a:r>
              <a:rPr lang="en-US" dirty="0" smtClean="0"/>
              <a:t>sequence </a:t>
            </a:r>
            <a:r>
              <a:rPr lang="en-US" dirty="0"/>
              <a:t>may save receiver local correlator template </a:t>
            </a:r>
            <a:r>
              <a:rPr lang="en-US" dirty="0" smtClean="0"/>
              <a:t>storage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2us with 32 bit S sequence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twice </a:t>
            </a:r>
            <a:r>
              <a:rPr lang="en-US" dirty="0"/>
              <a:t>longer S sequence can provide better correlation properties: </a:t>
            </a:r>
            <a:r>
              <a:rPr lang="en-US" dirty="0" smtClean="0"/>
              <a:t>higher </a:t>
            </a:r>
            <a:r>
              <a:rPr lang="en-US" dirty="0"/>
              <a:t>peak-to-</a:t>
            </a:r>
            <a:r>
              <a:rPr lang="en-US" dirty="0" err="1"/>
              <a:t>sidelobe</a:t>
            </a:r>
            <a:r>
              <a:rPr lang="en-US" dirty="0"/>
              <a:t> ratio and faster correlation peak roll-off.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Provide better carrier sensing/timing performance, and potentially easier receiver tuning: large range of good SYNC detection ratio</a:t>
            </a:r>
          </a:p>
          <a:p>
            <a:pPr marL="51435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8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18306"/>
            <a:ext cx="7770813" cy="1065213"/>
          </a:xfrm>
        </p:spPr>
        <p:txBody>
          <a:bodyPr/>
          <a:lstStyle/>
          <a:p>
            <a:r>
              <a:rPr lang="en-US" dirty="0" smtClean="0"/>
              <a:t>Examples of SYNC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295400"/>
            <a:ext cx="8458200" cy="50895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Only consider SYNC bit duration of 2us </a:t>
            </a:r>
            <a:r>
              <a:rPr lang="en-US" kern="0" dirty="0"/>
              <a:t>and </a:t>
            </a:r>
            <a:r>
              <a:rPr lang="en-US" kern="0" dirty="0" smtClean="0"/>
              <a:t>4us: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/>
              <a:t>WUR OOK modulation already has “ON” waveform definition of both</a:t>
            </a:r>
            <a:r>
              <a:rPr lang="en-US" kern="0" dirty="0" smtClean="0"/>
              <a:t> </a:t>
            </a:r>
            <a:r>
              <a:rPr lang="en-US" kern="0" dirty="0"/>
              <a:t>for Manchester coding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/>
              <a:t>No need to redefine “ON” waveform for </a:t>
            </a:r>
            <a:r>
              <a:rPr lang="en-US" kern="0" dirty="0" smtClean="0"/>
              <a:t>these two durations</a:t>
            </a: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Sequence design criteria: good correlation property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 is </a:t>
            </a:r>
            <a:r>
              <a:rPr lang="en-US" dirty="0"/>
              <a:t>designed from an M-sequence of length N-1.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Add one extra 1 or 0 </a:t>
            </a:r>
            <a:r>
              <a:rPr lang="en-US" dirty="0" smtClean="0"/>
              <a:t>to </a:t>
            </a:r>
            <a:r>
              <a:rPr lang="en-US" dirty="0"/>
              <a:t>achieve zero DC receiver correlator template and good </a:t>
            </a:r>
            <a:r>
              <a:rPr lang="en-US" dirty="0" smtClean="0"/>
              <a:t>cross-correlation and auto-correlation properties [3].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Two examples: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N= 32 and 2us bit duration</a:t>
            </a:r>
            <a:endParaRPr lang="en-US" kern="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Z = [</a:t>
            </a:r>
            <a:r>
              <a:rPr lang="en-US" sz="1800" dirty="0"/>
              <a:t>1 0 1 1 1 0 0 0 1 0 1 0 1 1 0 1 0 0 0 0 1 1 0 0 1 0 0 1 0 1 1 1</a:t>
            </a:r>
            <a:r>
              <a:rPr lang="en-US" sz="1800" kern="0" dirty="0" smtClean="0"/>
              <a:t>];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N</a:t>
            </a:r>
            <a:r>
              <a:rPr lang="en-US" kern="0" dirty="0"/>
              <a:t>= </a:t>
            </a:r>
            <a:r>
              <a:rPr lang="en-US" kern="0" dirty="0" smtClean="0"/>
              <a:t>16 and 4us bit duration</a:t>
            </a:r>
            <a:endParaRPr lang="en-US" kern="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/>
              <a:t>Z = </a:t>
            </a:r>
            <a:r>
              <a:rPr lang="en-US" sz="1800" kern="0" dirty="0" smtClean="0"/>
              <a:t>[</a:t>
            </a:r>
            <a:r>
              <a:rPr lang="en-US" sz="1800" dirty="0"/>
              <a:t>0 1 1 1 0 0 0 1 0 0 1 1 0 1 0 </a:t>
            </a:r>
            <a:r>
              <a:rPr lang="en-US" sz="1800" dirty="0" smtClean="0"/>
              <a:t>1</a:t>
            </a:r>
            <a:r>
              <a:rPr lang="en-US" sz="1800" kern="0" dirty="0" smtClean="0"/>
              <a:t>];</a:t>
            </a:r>
            <a:endParaRPr lang="en-US" sz="1800" kern="0" dirty="0"/>
          </a:p>
          <a:p>
            <a:pPr marL="514350" lvl="1" indent="0"/>
            <a:endParaRPr lang="en-US" kern="0" dirty="0" smtClean="0"/>
          </a:p>
          <a:p>
            <a:pPr marL="514350" lvl="1" indent="0"/>
            <a:endParaRPr lang="en-US" kern="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5818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98" y="1295400"/>
            <a:ext cx="8323402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WUR Packet</a:t>
            </a:r>
            <a:endParaRPr lang="en-US" kern="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WUR Data signal uses center ~4MHz in 20MHz bandwidth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Payload: 48 bits, Manchester Coding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2ms noise appended before the WUR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CFO </a:t>
            </a:r>
            <a:r>
              <a:rPr lang="en-US" sz="2000" dirty="0"/>
              <a:t>= </a:t>
            </a:r>
            <a:r>
              <a:rPr lang="en-US" sz="2000" dirty="0" smtClean="0"/>
              <a:t>20ppm, fc = 2.4GHz, No 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Receiver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Realistic AGC: entire packet is normalized to certain gain target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Noise portion normalized based on the noise power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WUR portion normalized by 20MHz preamble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3</a:t>
            </a:r>
            <a:r>
              <a:rPr lang="en-US" sz="1800" kern="0" baseline="30000" dirty="0" smtClean="0"/>
              <a:t>th</a:t>
            </a:r>
            <a:r>
              <a:rPr lang="en-US" sz="1800" kern="0" dirty="0" smtClean="0"/>
              <a:t> </a:t>
            </a:r>
            <a:r>
              <a:rPr lang="en-US" sz="1800" kern="0" dirty="0"/>
              <a:t>order 4MHz </a:t>
            </a:r>
            <a:r>
              <a:rPr lang="en-US" sz="1800" kern="0" dirty="0" err="1"/>
              <a:t>butterworth</a:t>
            </a:r>
            <a:r>
              <a:rPr lang="en-US" sz="1800" kern="0" dirty="0"/>
              <a:t> filter with 2.5MHz cutoff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4MHz sampling rate with in-phase path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CS detection threshold is chosen to have &lt;1% </a:t>
            </a:r>
            <a:r>
              <a:rPr lang="en-US" sz="1800" kern="0" dirty="0" err="1" smtClean="0"/>
              <a:t>Pfalse</a:t>
            </a:r>
            <a:r>
              <a:rPr lang="en-US" sz="1800" kern="0" dirty="0" smtClean="0"/>
              <a:t> rate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95400" y="4258189"/>
            <a:ext cx="7249138" cy="466211"/>
            <a:chOff x="875938" y="5213711"/>
            <a:chExt cx="7249138" cy="877796"/>
          </a:xfrm>
        </p:grpSpPr>
        <p:grpSp>
          <p:nvGrpSpPr>
            <p:cNvPr id="9" name="Group 8"/>
            <p:cNvGrpSpPr/>
            <p:nvPr/>
          </p:nvGrpSpPr>
          <p:grpSpPr>
            <a:xfrm>
              <a:off x="3353548" y="5216021"/>
              <a:ext cx="542144" cy="875486"/>
              <a:chOff x="1248103" y="1397390"/>
              <a:chExt cx="542144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248103" y="1397390"/>
                <a:ext cx="542144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1351989" y="1542000"/>
                <a:ext cx="359073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904617" y="5215228"/>
              <a:ext cx="504569" cy="875486"/>
              <a:chOff x="1054109" y="1396999"/>
              <a:chExt cx="504569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054109" y="1396999"/>
                <a:ext cx="504569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133958" y="1525177"/>
                <a:ext cx="354584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423377" y="5215228"/>
              <a:ext cx="528705" cy="875486"/>
              <a:chOff x="827806" y="1396999"/>
              <a:chExt cx="528705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827806" y="1396999"/>
                <a:ext cx="528705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889029" y="1531476"/>
                <a:ext cx="341440" cy="171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559847" y="5442373"/>
              <a:ext cx="1119082" cy="431801"/>
              <a:chOff x="334603" y="1397000"/>
              <a:chExt cx="1119082" cy="431801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3" y="1397000"/>
                <a:ext cx="1119082" cy="4318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432324" y="1457505"/>
                <a:ext cx="806311" cy="3476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SYNC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678929" y="5442373"/>
              <a:ext cx="1446147" cy="431800"/>
              <a:chOff x="-19792" y="1397000"/>
              <a:chExt cx="1050175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-19792" y="1397000"/>
                <a:ext cx="1050175" cy="431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255018" y="1420677"/>
                <a:ext cx="500555" cy="347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960690" y="5213711"/>
              <a:ext cx="599155" cy="877552"/>
              <a:chOff x="569682" y="1397001"/>
              <a:chExt cx="739507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569682" y="1397001"/>
                <a:ext cx="739507" cy="6440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39402" y="1444592"/>
                <a:ext cx="591574" cy="5103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875938" y="5221280"/>
              <a:ext cx="2464980" cy="869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1727270" y="5419719"/>
              <a:ext cx="828753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AWGN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3400" y="5416550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62.5kbps: 2us SYNC has slightly better performance than 4us SYNC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250kbps</a:t>
            </a:r>
            <a:r>
              <a:rPr lang="en-US" sz="1600" kern="0" dirty="0"/>
              <a:t>: </a:t>
            </a:r>
            <a:r>
              <a:rPr lang="en-US" sz="1600" kern="0" dirty="0" smtClean="0"/>
              <a:t> 2us </a:t>
            </a:r>
            <a:r>
              <a:rPr lang="en-US" sz="1600" kern="0" dirty="0"/>
              <a:t>SYNC </a:t>
            </a:r>
            <a:r>
              <a:rPr lang="en-US" sz="1600" kern="0" dirty="0" smtClean="0"/>
              <a:t>is ~1.6dB better than </a:t>
            </a:r>
            <a:r>
              <a:rPr lang="en-US" sz="1600" kern="0" dirty="0"/>
              <a:t>4us SYNC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464007"/>
            <a:ext cx="4890532" cy="367188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159" y="1464007"/>
            <a:ext cx="4890532" cy="36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DNLOS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33400" y="5548177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62.5kbps: 2us SYNC has slightly better performance than 4us SYNC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250kbps:  2us SYNC is </a:t>
            </a:r>
            <a:r>
              <a:rPr lang="en-US" sz="1600" kern="0" dirty="0" smtClean="0"/>
              <a:t>~0.8dB </a:t>
            </a:r>
            <a:r>
              <a:rPr lang="en-US" sz="1600" kern="0" dirty="0"/>
              <a:t>better than 4us </a:t>
            </a:r>
            <a:r>
              <a:rPr lang="en-US" sz="1600" kern="0" dirty="0" smtClean="0"/>
              <a:t>SYNC</a:t>
            </a:r>
            <a:endParaRPr lang="en-US" sz="160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8" y="1578586"/>
            <a:ext cx="4908751" cy="368556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566515"/>
            <a:ext cx="4908751" cy="368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Channel: </a:t>
            </a:r>
            <a:r>
              <a:rPr lang="en-US" dirty="0" err="1" smtClean="0"/>
              <a:t>UMi-NLos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06170" y="5482843"/>
            <a:ext cx="7659688" cy="858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62.5kbps: 2us SYNC has slightly </a:t>
            </a:r>
            <a:r>
              <a:rPr lang="en-US" sz="1600" kern="0" dirty="0" smtClean="0"/>
              <a:t>worse performance </a:t>
            </a:r>
            <a:r>
              <a:rPr lang="en-US" sz="1600" kern="0" dirty="0"/>
              <a:t>than 4us SYNC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250kbps:  2us SYNC </a:t>
            </a:r>
            <a:r>
              <a:rPr lang="en-US" sz="1600" kern="0" dirty="0" smtClean="0"/>
              <a:t>has slightly higher error floor, due to long delay spread</a:t>
            </a:r>
            <a:endParaRPr lang="en-US" sz="16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" y="1602127"/>
            <a:ext cx="5025373" cy="377312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956" y="1602127"/>
            <a:ext cx="5025373" cy="377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122" y="458787"/>
            <a:ext cx="7770813" cy="1065213"/>
          </a:xfrm>
        </p:spPr>
        <p:txBody>
          <a:bodyPr/>
          <a:lstStyle/>
          <a:p>
            <a:r>
              <a:rPr lang="en-US" dirty="0" smtClean="0"/>
              <a:t>Sensitivity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970526"/>
              </p:ext>
            </p:extLst>
          </p:nvPr>
        </p:nvGraphicFramePr>
        <p:xfrm>
          <a:off x="1447801" y="1295400"/>
          <a:ext cx="601133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762"/>
                <a:gridCol w="858762"/>
                <a:gridCol w="858762"/>
                <a:gridCol w="858762"/>
                <a:gridCol w="858762"/>
                <a:gridCol w="858762"/>
                <a:gridCol w="858762"/>
              </a:tblGrid>
              <a:tr h="289877">
                <a:tc row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AWGN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987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62.5kbps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28987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</a:tr>
              <a:tr h="2898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-5.4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-5.2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-2.7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2.4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5.1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</a:tr>
              <a:tr h="2898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-5.6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-5.3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-3.4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0.8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2.6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69118"/>
              </p:ext>
            </p:extLst>
          </p:nvPr>
        </p:nvGraphicFramePr>
        <p:xfrm>
          <a:off x="1447801" y="2931846"/>
          <a:ext cx="6095999" cy="171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0">
                <a:tc row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62.5kbps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-0.6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-0.3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6.2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3.7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-1.0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5.0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3.5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16249"/>
              </p:ext>
            </p:extLst>
          </p:nvPr>
        </p:nvGraphicFramePr>
        <p:xfrm>
          <a:off x="1447801" y="4684446"/>
          <a:ext cx="6095999" cy="171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0">
                <a:tc rowSpan="3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UMi-Nlos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62.5kbps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250kbps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Pmiss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delta</a:t>
                      </a:r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-1.7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-1.6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-1.6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-1.3 </a:t>
                      </a:r>
                      <a:r>
                        <a:rPr lang="en-US" sz="1600" dirty="0" smtClean="0"/>
                        <a:t>dB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smtClean="0"/>
                        <a:t>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0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39199</TotalTime>
  <Words>991</Words>
  <Application>Microsoft Office PowerPoint</Application>
  <PresentationFormat>On-screen Show (4:3)</PresentationFormat>
  <Paragraphs>202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WUR Dual SYNC Design Follow-up:  SYNC bit Duration</vt:lpstr>
      <vt:lpstr>Introduction</vt:lpstr>
      <vt:lpstr>Recap: Long-short Dual SYNC Design</vt:lpstr>
      <vt:lpstr>Examples of SYNC Sequences</vt:lpstr>
      <vt:lpstr>Simulation Settings</vt:lpstr>
      <vt:lpstr>Channel: AWGN</vt:lpstr>
      <vt:lpstr>Channel: DNLOS</vt:lpstr>
      <vt:lpstr>Channel: UMi-NLos</vt:lpstr>
      <vt:lpstr>Sensitivity Comparison</vt:lpstr>
      <vt:lpstr>Discussion</vt:lpstr>
      <vt:lpstr>Straw Poll 1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786</cp:revision>
  <cp:lastPrinted>1601-01-01T00:00:00Z</cp:lastPrinted>
  <dcterms:created xsi:type="dcterms:W3CDTF">2015-10-31T00:33:08Z</dcterms:created>
  <dcterms:modified xsi:type="dcterms:W3CDTF">2018-01-15T06:34:34Z</dcterms:modified>
</cp:coreProperties>
</file>