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26" r:id="rId3"/>
    <p:sldId id="312" r:id="rId4"/>
    <p:sldId id="311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1" d="100"/>
          <a:sy n="111" d="100"/>
        </p:scale>
        <p:origin x="208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802.11-18/0060r0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 smtClean="0"/>
              <a:t>January 2018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WUR </a:t>
            </a:r>
            <a:r>
              <a:rPr lang="en-US" altLang="ko-KR" dirty="0" smtClean="0"/>
              <a:t>Synchronization Straw Poll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</a:t>
            </a:r>
            <a:r>
              <a:rPr lang="en-US" altLang="en-US" sz="2000"/>
              <a:t>:</a:t>
            </a:r>
            <a:r>
              <a:rPr lang="en-US" altLang="en-US" sz="2000" b="0"/>
              <a:t> </a:t>
            </a:r>
            <a:r>
              <a:rPr lang="en-US" altLang="en-US" sz="2000" b="0" smtClean="0"/>
              <a:t>2018-1-11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400" kern="0" dirty="0" smtClean="0">
                <a:ea typeface="Gulim" pitchFamily="34" charset="-127"/>
              </a:rPr>
              <a:t>Recap: Approach </a:t>
            </a:r>
            <a:r>
              <a:rPr lang="en-US" altLang="ko-KR" sz="2400" kern="0" dirty="0">
                <a:ea typeface="Gulim" pitchFamily="34" charset="-127"/>
              </a:rPr>
              <a:t>for Configuring WUR Beacon </a:t>
            </a:r>
            <a:r>
              <a:rPr lang="en-US" altLang="ko-KR" sz="2400" kern="0" dirty="0" smtClean="0">
                <a:ea typeface="Gulim" pitchFamily="34" charset="-127"/>
              </a:rPr>
              <a:t>interval [1]</a:t>
            </a:r>
            <a:endParaRPr lang="en-US" sz="24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457200" y="1329906"/>
                <a:ext cx="8229600" cy="491849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MS PGothic" charset="0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361950" indent="-361950">
                  <a:buFont typeface="Wingdings" panose="05000000000000000000" pitchFamily="2" charset="2"/>
                  <a:buChar char="q"/>
                </a:pPr>
                <a:r>
                  <a:rPr lang="en-US" sz="1600" b="0" kern="0" dirty="0">
                    <a:cs typeface="Arial" panose="020B0604020202020204" pitchFamily="34" charset="0"/>
                  </a:rPr>
                  <a:t>WUR STA reports its WUR TSF timer accuracy to the AP, from which the worst WUR TSF timer accuracy is </a:t>
                </a:r>
                <a:r>
                  <a:rPr lang="en-US" sz="1600" b="0" kern="0" dirty="0" smtClean="0">
                    <a:cs typeface="Arial" panose="020B0604020202020204" pitchFamily="34" charset="0"/>
                  </a:rPr>
                  <a:t>determined.</a:t>
                </a:r>
                <a:endParaRPr lang="en-US" sz="1600" b="0" kern="0" dirty="0">
                  <a:cs typeface="Arial" panose="020B0604020202020204" pitchFamily="34" charset="0"/>
                </a:endParaRPr>
              </a:p>
              <a:p>
                <a:pPr marL="630238" lvl="1" indent="-249238">
                  <a:buFont typeface="Wingdings" panose="05000000000000000000" pitchFamily="2" charset="2"/>
                  <a:buChar char="§"/>
                </a:pPr>
                <a:r>
                  <a:rPr lang="en-US" sz="1400" kern="0" dirty="0">
                    <a:cs typeface="Arial" panose="020B0604020202020204" pitchFamily="34" charset="0"/>
                  </a:rPr>
                  <a:t>The WUR TSF timer accuracy can be included in WUR Capability element.</a:t>
                </a:r>
              </a:p>
              <a:p>
                <a:pPr marL="630238" lvl="1" indent="-249238">
                  <a:buFont typeface="Wingdings" panose="05000000000000000000" pitchFamily="2" charset="2"/>
                  <a:buChar char="§"/>
                </a:pPr>
                <a:r>
                  <a:rPr lang="en-US" sz="1400" u="sng" kern="0" dirty="0">
                    <a:cs typeface="Arial" panose="020B0604020202020204" pitchFamily="34" charset="0"/>
                  </a:rPr>
                  <a:t>Note</a:t>
                </a:r>
                <a:r>
                  <a:rPr lang="en-US" sz="1400" kern="0" dirty="0">
                    <a:cs typeface="Arial" panose="020B0604020202020204" pitchFamily="34" charset="0"/>
                  </a:rPr>
                  <a:t>: WUR STAs may have different WUR TSF timer accuracy, e.g., ± 100ppm, ±200ppm, ±500ppm.</a:t>
                </a:r>
              </a:p>
              <a:p>
                <a:pPr marL="361950" lvl="1" indent="-361950">
                  <a:buFont typeface="Wingdings" panose="05000000000000000000" pitchFamily="2" charset="2"/>
                  <a:buChar char="q"/>
                </a:pPr>
                <a:r>
                  <a:rPr lang="en-US" sz="1600" kern="0" dirty="0">
                    <a:cs typeface="Arial" panose="020B0604020202020204" pitchFamily="34" charset="0"/>
                  </a:rPr>
                  <a:t>The AP configures the WUR Beacon interval according to the worst WUR TSF timer accuracy among all WUR STAs associated with the AP.</a:t>
                </a:r>
              </a:p>
              <a:p>
                <a:pPr marL="361950" indent="-361950">
                  <a:buFont typeface="Wingdings" panose="05000000000000000000" pitchFamily="2" charset="2"/>
                  <a:buChar char="q"/>
                </a:pPr>
                <a:r>
                  <a:rPr lang="en-US" sz="1600" b="0" u="sng" kern="0" dirty="0">
                    <a:cs typeface="Arial" panose="020B0604020202020204" pitchFamily="34" charset="0"/>
                  </a:rPr>
                  <a:t>Example</a:t>
                </a:r>
                <a:r>
                  <a:rPr lang="en-US" sz="1600" b="0" kern="0" dirty="0">
                    <a:cs typeface="Arial" panose="020B0604020202020204" pitchFamily="34" charset="0"/>
                  </a:rPr>
                  <a:t>:</a:t>
                </a:r>
              </a:p>
              <a:p>
                <a:pPr marL="630238" lvl="1" indent="-249238">
                  <a:buFont typeface="Wingdings" panose="05000000000000000000" pitchFamily="2" charset="2"/>
                  <a:buChar char="§"/>
                </a:pPr>
                <a:r>
                  <a:rPr lang="en-US" sz="1400" kern="0" dirty="0">
                    <a:cs typeface="Arial" panose="020B0604020202020204" pitchFamily="34" charset="0"/>
                  </a:rPr>
                  <a:t>Assumption: </a:t>
                </a: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US" dirty="0"/>
                  <a:t>The worst TSF timer accuracy among WUR STAs is ±200ppm</a:t>
                </a: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US" kern="0" dirty="0">
                    <a:cs typeface="Arial" panose="020B0604020202020204" pitchFamily="34" charset="0"/>
                  </a:rPr>
                  <a:t>The maximum number of missed WUR beacons is 10</a:t>
                </a: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US" dirty="0"/>
                  <a:t>AP TSF timer accuracy is </a:t>
                </a:r>
                <a:r>
                  <a:rPr lang="en-US" altLang="ja-JP" dirty="0"/>
                  <a:t>±</a:t>
                </a:r>
                <a:r>
                  <a:rPr lang="en-US" dirty="0"/>
                  <a:t>20ppm</a:t>
                </a: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SG" dirty="0">
                    <a:cs typeface="Arial" panose="020B0604020202020204" pitchFamily="34" charset="0"/>
                  </a:rPr>
                  <a:t>The size of the Partial TSF field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G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US" dirty="0"/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SG" dirty="0">
                    <a:cs typeface="Arial" panose="020B0604020202020204" pitchFamily="34" charset="0"/>
                  </a:rPr>
                  <a:t>The time resolution of the Partial TSF field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G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𝑢𝑠</m:t>
                    </m:r>
                  </m:oMath>
                </a14:m>
                <a:endParaRPr lang="en-US" kern="0" dirty="0">
                  <a:cs typeface="Arial" panose="020B0604020202020204" pitchFamily="34" charset="0"/>
                </a:endParaRPr>
              </a:p>
              <a:p>
                <a:pPr marL="630238" lvl="1" indent="-249238">
                  <a:buFont typeface="Wingdings" panose="05000000000000000000" pitchFamily="2" charset="2"/>
                  <a:buChar char="§"/>
                </a:pPr>
                <a:r>
                  <a:rPr lang="en-US" sz="1400" i="1" kern="0" dirty="0">
                    <a:cs typeface="Arial" panose="020B0604020202020204" pitchFamily="34" charset="0"/>
                  </a:rPr>
                  <a:t>T</a:t>
                </a:r>
                <a:r>
                  <a:rPr lang="en-US" sz="1400" kern="0" baseline="-25000" dirty="0">
                    <a:cs typeface="Arial" panose="020B0604020202020204" pitchFamily="34" charset="0"/>
                  </a:rPr>
                  <a:t>WBI </a:t>
                </a:r>
                <a:r>
                  <a:rPr lang="en-US" sz="1400" kern="0" dirty="0">
                    <a:cs typeface="Arial" panose="020B0604020202020204" pitchFamily="34" charset="0"/>
                  </a:rPr>
                  <a:t>calculation:</a:t>
                </a: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US" kern="0" dirty="0">
                    <a:cs typeface="Arial" panose="020B0604020202020204" pitchFamily="34" charset="0"/>
                  </a:rPr>
                  <a:t>The maximum correctable drift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G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SG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±2</m:t>
                        </m:r>
                      </m:e>
                      <m:sup>
                        <m:sSub>
                          <m:sSubPr>
                            <m:ctrlPr>
                              <a:rPr lang="en-SG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𝑝𝑡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SG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𝑝𝑡</m:t>
                        </m:r>
                      </m:sub>
                    </m:sSub>
                  </m:oMath>
                </a14:m>
                <a:r>
                  <a:rPr lang="en-US" kern="0" dirty="0">
                    <a:cs typeface="Arial" panose="020B0604020202020204" pitchFamily="34" charset="0"/>
                  </a:rPr>
                  <a:t>= ±16.384 </a:t>
                </a:r>
                <a:r>
                  <a:rPr lang="en-US" kern="0" dirty="0" err="1">
                    <a:cs typeface="Arial" panose="020B0604020202020204" pitchFamily="34" charset="0"/>
                  </a:rPr>
                  <a:t>ms</a:t>
                </a:r>
                <a:endParaRPr lang="en-US" kern="0" dirty="0">
                  <a:cs typeface="Arial" panose="020B0604020202020204" pitchFamily="34" charset="0"/>
                </a:endParaRPr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SG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𝑊𝐵𝐼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SG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16.384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en-SG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d>
                          <m:dPr>
                            <m:ctrlPr>
                              <a:rPr lang="en-SG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00+20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en-SG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−6</m:t>
                            </m:r>
                          </m:sup>
                        </m:sSup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45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SG" dirty="0"/>
              </a:p>
              <a:p>
                <a:pPr marL="982663" lvl="2" indent="-220663">
                  <a:buFont typeface="Arial" panose="020B0604020202020204" pitchFamily="34" charset="0"/>
                  <a:buChar char="•"/>
                </a:pPr>
                <a:r>
                  <a:rPr lang="en-US" i="1" kern="0" dirty="0">
                    <a:cs typeface="Arial" panose="020B0604020202020204" pitchFamily="34" charset="0"/>
                  </a:rPr>
                  <a:t>T</a:t>
                </a:r>
                <a:r>
                  <a:rPr lang="en-US" kern="0" baseline="-25000" dirty="0">
                    <a:cs typeface="Arial" panose="020B0604020202020204" pitchFamily="34" charset="0"/>
                  </a:rPr>
                  <a:t>WBI </a:t>
                </a:r>
                <a:r>
                  <a:rPr lang="en-US" kern="0" dirty="0">
                    <a:cs typeface="Arial" panose="020B0604020202020204" pitchFamily="34" charset="0"/>
                  </a:rPr>
                  <a:t>can be set to 6s</a:t>
                </a:r>
                <a:endParaRPr lang="en-US" sz="1600" kern="0" dirty="0">
                  <a:cs typeface="Arial" panose="020B0604020202020204" pitchFamily="34" charset="0"/>
                </a:endParaRPr>
              </a:p>
              <a:p>
                <a:pPr marL="361950" lvl="1" indent="-361950">
                  <a:buFont typeface="Wingdings" panose="05000000000000000000" pitchFamily="2" charset="2"/>
                  <a:buChar char="q"/>
                </a:pPr>
                <a:r>
                  <a:rPr lang="en-US" sz="1600" kern="0" dirty="0" smtClean="0">
                    <a:cs typeface="Arial" panose="020B0604020202020204" pitchFamily="34" charset="0"/>
                  </a:rPr>
                  <a:t>The proposed </a:t>
                </a:r>
                <a:r>
                  <a:rPr lang="en-US" sz="1600" kern="0" dirty="0">
                    <a:cs typeface="Arial" panose="020B0604020202020204" pitchFamily="34" charset="0"/>
                  </a:rPr>
                  <a:t>approach </a:t>
                </a:r>
                <a:r>
                  <a:rPr lang="en-US" sz="1600" kern="0" dirty="0" smtClean="0">
                    <a:cs typeface="Arial" panose="020B0604020202020204" pitchFamily="34" charset="0"/>
                  </a:rPr>
                  <a:t>can minimize WUR Beacon transmission.</a:t>
                </a:r>
                <a:endParaRPr lang="en-US" sz="1600" kern="0" dirty="0">
                  <a:cs typeface="Arial" panose="020B0604020202020204" pitchFamily="34" charset="0"/>
                </a:endParaRPr>
              </a:p>
              <a:p>
                <a:pPr lvl="1" indent="-361950">
                  <a:buFont typeface="Wingdings" panose="05000000000000000000" pitchFamily="2" charset="2"/>
                  <a:buChar char="§"/>
                </a:pPr>
                <a:endParaRPr lang="en-US" sz="1600" kern="0" dirty="0">
                  <a:cs typeface="Arial" panose="020B0604020202020204" pitchFamily="34" charset="0"/>
                </a:endParaRPr>
              </a:p>
              <a:p>
                <a:pPr marL="715963" lvl="1" indent="-334963">
                  <a:buFont typeface="Wingdings" panose="05000000000000000000" pitchFamily="2" charset="2"/>
                  <a:buChar char="§"/>
                </a:pPr>
                <a:endParaRPr lang="en-US" sz="1600" kern="0" baseline="-25000" dirty="0">
                  <a:cs typeface="Arial" panose="020B0604020202020204" pitchFamily="34" charset="0"/>
                </a:endParaRPr>
              </a:p>
              <a:p>
                <a:pPr marL="444500" indent="-444500">
                  <a:buFont typeface="Wingdings" panose="05000000000000000000" pitchFamily="2" charset="2"/>
                  <a:buChar char="q"/>
                </a:pPr>
                <a:endParaRPr lang="en-US" altLang="ko-KR" sz="1600" b="0" kern="0" dirty="0">
                  <a:ea typeface="Gulim" pitchFamily="34" charset="-127"/>
                  <a:cs typeface="Arial" panose="020B0604020202020204" pitchFamily="34" charset="0"/>
                </a:endParaRPr>
              </a:p>
              <a:p>
                <a:pPr marL="444500" indent="-444500">
                  <a:buFont typeface="Wingdings" panose="05000000000000000000" pitchFamily="2" charset="2"/>
                  <a:buChar char="q"/>
                </a:pPr>
                <a:endParaRPr lang="en-SG" altLang="ko-KR" sz="1600" b="0" kern="0" dirty="0">
                  <a:ea typeface="Gulim" pitchFamily="34" charset="-127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329906"/>
                <a:ext cx="8229600" cy="4918494"/>
              </a:xfrm>
              <a:prstGeom prst="rect">
                <a:avLst/>
              </a:prstGeom>
              <a:blipFill>
                <a:blip r:embed="rId2"/>
                <a:stretch>
                  <a:fillRect l="-296" t="-372" b="-1363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0564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000" b="0" dirty="0" smtClean="0"/>
              <a:t>11-17-1607-01-00ba-WUR-synchronization</a:t>
            </a:r>
            <a:endParaRPr lang="en-US" sz="2000" b="0" dirty="0"/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support adding the following to 11ba SFD?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WUR STA </a:t>
            </a:r>
            <a:r>
              <a:rPr lang="en-SG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should </a:t>
            </a: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report its WUR TSF timer accuracy to the AP using WUR capability element.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b="1" dirty="0"/>
              <a:t>Y/N/A:</a:t>
            </a:r>
            <a:r>
              <a:rPr lang="en-US" dirty="0"/>
              <a:t> </a:t>
            </a:r>
            <a:endParaRPr lang="en-SG" dirty="0"/>
          </a:p>
          <a:p>
            <a:pPr marL="457200" lvl="1" indent="0">
              <a:buNone/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38462</TotalTime>
  <Words>230</Words>
  <Application>Microsoft Office PowerPoint</Application>
  <PresentationFormat>On-screen Show (4:3)</PresentationFormat>
  <Paragraphs>54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Gulim</vt:lpstr>
      <vt:lpstr>맑은 고딕</vt:lpstr>
      <vt:lpstr>MS PGothic</vt:lpstr>
      <vt:lpstr>Arial</vt:lpstr>
      <vt:lpstr>Cambria Math</vt:lpstr>
      <vt:lpstr>Times New Roman</vt:lpstr>
      <vt:lpstr>Wingdings</vt:lpstr>
      <vt:lpstr>802-11-Submission</vt:lpstr>
      <vt:lpstr>WUR Synchronization Straw Poll</vt:lpstr>
      <vt:lpstr>PowerPoint Presentation</vt:lpstr>
      <vt:lpstr>Reference</vt:lpstr>
      <vt:lpstr>SP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2384</cp:revision>
  <cp:lastPrinted>2014-11-04T15:04:57Z</cp:lastPrinted>
  <dcterms:created xsi:type="dcterms:W3CDTF">2007-04-17T18:10:23Z</dcterms:created>
  <dcterms:modified xsi:type="dcterms:W3CDTF">2018-01-10T23:58:35Z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