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451" r:id="rId4"/>
    <p:sldId id="452" r:id="rId5"/>
    <p:sldId id="466" r:id="rId6"/>
    <p:sldId id="459" r:id="rId7"/>
    <p:sldId id="46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4771" autoAdjust="0"/>
  </p:normalViewPr>
  <p:slideViewPr>
    <p:cSldViewPr>
      <p:cViewPr varScale="1">
        <p:scale>
          <a:sx n="86" d="100"/>
          <a:sy n="86" d="100"/>
        </p:scale>
        <p:origin x="-49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802.11-18/0045r3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802.11-18/0045r3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802.11-18/0045r3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802.11-18/0045r3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802.11-18/0045r3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</a:t>
            </a:r>
            <a:r>
              <a:rPr lang="en-US" sz="1800" b="1" dirty="0" smtClean="0"/>
              <a:t>0045r3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Donald Eastlake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2018-01-15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023108"/>
              </p:ext>
            </p:extLst>
          </p:nvPr>
        </p:nvGraphicFramePr>
        <p:xfrm>
          <a:off x="720725" y="3546475"/>
          <a:ext cx="7788275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3" name="Document" r:id="rId5" imgW="8318500" imgH="1358900" progId="Word.Document.8">
                  <p:embed/>
                </p:oleObj>
              </mc:Choice>
              <mc:Fallback>
                <p:oleObj name="Document" r:id="rId5" imgW="83185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3546475"/>
                        <a:ext cx="7788275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P802.11ak Report to EC on Approval </a:t>
            </a:r>
            <a:b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approval to send IEEE P802.11ak Draft </a:t>
            </a:r>
            <a:r>
              <a:rPr lang="en-GB" dirty="0">
                <a:ea typeface="ＭＳ Ｐゴシック" pitchFamily="34" charset="-128"/>
              </a:rPr>
              <a:t>6</a:t>
            </a:r>
            <a:r>
              <a:rPr lang="en-GB" dirty="0" smtClean="0">
                <a:ea typeface="ＭＳ Ｐゴシック" pitchFamily="34" charset="-128"/>
              </a:rPr>
              <a:t>.0 to REVCOM.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</a:t>
            </a:r>
            <a:r>
              <a:rPr lang="en-GB" altLang="ko-KR" dirty="0" smtClean="0">
                <a:ea typeface="ＭＳ Ｐゴシック" pitchFamily="34" charset="-128"/>
              </a:rPr>
              <a:t>Working </a:t>
            </a:r>
            <a:r>
              <a:rPr lang="en-GB" altLang="ko-KR" dirty="0">
                <a:ea typeface="ＭＳ Ｐゴシック" pitchFamily="34" charset="-128"/>
              </a:rPr>
              <a:t>G</a:t>
            </a:r>
            <a:r>
              <a:rPr lang="en-GB" altLang="ko-KR" dirty="0" smtClean="0">
                <a:ea typeface="ＭＳ Ｐゴシック" pitchFamily="34" charset="-128"/>
              </a:rPr>
              <a:t>roup </a:t>
            </a:r>
            <a:r>
              <a:rPr lang="en-GB" altLang="ko-KR" dirty="0">
                <a:ea typeface="ＭＳ Ｐゴシック" pitchFamily="34" charset="-128"/>
              </a:rPr>
              <a:t>on </a:t>
            </a:r>
            <a:r>
              <a:rPr lang="en-GB" altLang="ko-KR" dirty="0" smtClean="0">
                <a:ea typeface="ＭＳ Ｐゴシック" pitchFamily="34" charset="-128"/>
              </a:rPr>
              <a:t>19 January 2018.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</a:t>
            </a:r>
            <a:r>
              <a:rPr lang="en-GB" altLang="ko-KR" dirty="0" smtClean="0">
                <a:ea typeface="ＭＳ Ｐゴシック" pitchFamily="34" charset="-128"/>
              </a:rPr>
              <a:t>xxx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x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x </a:t>
            </a:r>
            <a:r>
              <a:rPr lang="en-GB" altLang="ko-KR" dirty="0">
                <a:ea typeface="ＭＳ Ｐゴシック" pitchFamily="34" charset="-128"/>
              </a:rPr>
              <a:t>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580246"/>
              </p:ext>
            </p:extLst>
          </p:nvPr>
        </p:nvGraphicFramePr>
        <p:xfrm>
          <a:off x="685800" y="2362199"/>
          <a:ext cx="7772400" cy="374466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286000"/>
                <a:gridCol w="533400"/>
                <a:gridCol w="533400"/>
                <a:gridCol w="609600"/>
                <a:gridCol w="457200"/>
                <a:gridCol w="457200"/>
                <a:gridCol w="457200"/>
                <a:gridCol w="457200"/>
                <a:gridCol w="685800"/>
              </a:tblGrid>
              <a:tr h="10550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 + invalid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5184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11,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</a:p>
                  </a:txBody>
                  <a:tcPr/>
                </a:tc>
              </a:tr>
              <a:tr h="779080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9,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</a:tr>
              <a:tr h="779080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Jan 1, 2018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TGak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6.0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3+1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96%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79654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changes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951441"/>
              </p:ext>
            </p:extLst>
          </p:nvPr>
        </p:nvGraphicFramePr>
        <p:xfrm>
          <a:off x="1066800" y="2523346"/>
          <a:ext cx="7086600" cy="32156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1600"/>
                <a:gridCol w="2438400"/>
                <a:gridCol w="3276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11,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165 (70 T, 91 E, 4 G)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9,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(10 T, 9 E, 1 G)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Arial" pitchFamily="34" charset="0"/>
                          <a:cs typeface="Arial" pitchFamily="34" charset="0"/>
                        </a:rPr>
                        <a:t>Jan 1, 2018</a:t>
                      </a:r>
                      <a:endParaRPr lang="en-C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6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TGak</a:t>
                      </a:r>
                      <a:r>
                        <a:rPr lang="en-CA" sz="1600" baseline="0" dirty="0" smtClean="0">
                          <a:latin typeface="Arial" pitchFamily="34" charset="0"/>
                          <a:cs typeface="Arial" pitchFamily="34" charset="0"/>
                        </a:rPr>
                        <a:t> draft 6.0</a:t>
                      </a:r>
                      <a:endParaRPr lang="en-C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(1 G)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altLang="ko-KR" sz="6600" u="sng" dirty="0" smtClean="0">
              <a:solidFill>
                <a:srgbClr val="0000FF"/>
              </a:solidFill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altLang="ko-KR" sz="6600" u="sng" dirty="0" smtClean="0">
                <a:solidFill>
                  <a:srgbClr val="660066"/>
                </a:solidFill>
                <a:ea typeface="ＭＳ Ｐゴシック" pitchFamily="34" charset="-128"/>
              </a:rPr>
              <a:t>There are none!</a:t>
            </a:r>
            <a:endParaRPr lang="en-GB" altLang="ko-KR" sz="6000" u="sng" dirty="0">
              <a:solidFill>
                <a:srgbClr val="660066"/>
              </a:solidFill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66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Donald Eastlake (Huawei)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26098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November 2016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691145"/>
              </p:ext>
            </p:extLst>
          </p:nvPr>
        </p:nvGraphicFramePr>
        <p:xfrm>
          <a:off x="609600" y="1371600"/>
          <a:ext cx="8229600" cy="4495801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82108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D4.0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2017-04-11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2017-05-11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51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D5.0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2017-10-25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2017-12-09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51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2017-12-22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2018-01-01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438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unconditional 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2018-01-19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meet January 26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deadline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85310</TotalTime>
  <Words>471</Words>
  <Application>Microsoft Macintosh PowerPoint</Application>
  <PresentationFormat>On-screen Show (4:3)</PresentationFormat>
  <Paragraphs>130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PowerPoint Presentation</vt:lpstr>
      <vt:lpstr>Introduction</vt:lpstr>
      <vt:lpstr>Sponsor Ballot Results – P802.11ak</vt:lpstr>
      <vt:lpstr>Sponsor Ballot Comments – P802.11ak</vt:lpstr>
      <vt:lpstr>Unsatisfied comments</vt:lpstr>
      <vt:lpstr>Mandatory Coordination</vt:lpstr>
      <vt:lpstr>TGak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Donald Eastlake</cp:lastModifiedBy>
  <cp:revision>2811</cp:revision>
  <cp:lastPrinted>1998-02-10T13:28:06Z</cp:lastPrinted>
  <dcterms:created xsi:type="dcterms:W3CDTF">2007-04-17T18:10:23Z</dcterms:created>
  <dcterms:modified xsi:type="dcterms:W3CDTF">2018-01-17T22:55:59Z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