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4" autoAdjust="0"/>
    <p:restoredTop sz="94771" autoAdjust="0"/>
  </p:normalViewPr>
  <p:slideViewPr>
    <p:cSldViewPr>
      <p:cViewPr varScale="1">
        <p:scale>
          <a:sx n="90" d="100"/>
          <a:sy n="90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802.11-18/0045r0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802.11-18/0045r0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802.11-18/0045r0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802.11-18/0045r0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802.11-18/0045r0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802.11-18/0045r0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Donald Eastlake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2018-01-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023108"/>
              </p:ext>
            </p:extLst>
          </p:nvPr>
        </p:nvGraphicFramePr>
        <p:xfrm>
          <a:off x="720725" y="3546475"/>
          <a:ext cx="778827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" name="Document" r:id="rId4" imgW="8318500" imgH="1358900" progId="Word.Document.8">
                  <p:embed/>
                </p:oleObj>
              </mc:Choice>
              <mc:Fallback>
                <p:oleObj name="Document" r:id="rId4" imgW="83185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546475"/>
                        <a:ext cx="7788275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P802.11ak Report to EC on Approval </a:t>
            </a:r>
            <a:b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P802.11ak Draft </a:t>
            </a:r>
            <a:r>
              <a:rPr lang="en-GB" dirty="0">
                <a:ea typeface="ＭＳ Ｐゴシック" pitchFamily="34" charset="-128"/>
              </a:rPr>
              <a:t>6</a:t>
            </a:r>
            <a:r>
              <a:rPr lang="en-GB" dirty="0" smtClean="0">
                <a:ea typeface="ＭＳ Ｐゴシック" pitchFamily="34" charset="-128"/>
              </a:rPr>
              <a:t>.0 to REVCOM.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</a:t>
            </a:r>
            <a:r>
              <a:rPr lang="en-GB" altLang="ko-KR" dirty="0" smtClean="0">
                <a:ea typeface="ＭＳ Ｐゴシック" pitchFamily="34" charset="-128"/>
              </a:rPr>
              <a:t>Working </a:t>
            </a:r>
            <a:r>
              <a:rPr lang="en-GB" altLang="ko-KR" dirty="0">
                <a:ea typeface="ＭＳ Ｐゴシック" pitchFamily="34" charset="-128"/>
              </a:rPr>
              <a:t>G</a:t>
            </a:r>
            <a:r>
              <a:rPr lang="en-GB" altLang="ko-KR" dirty="0" smtClean="0">
                <a:ea typeface="ＭＳ Ｐゴシック" pitchFamily="34" charset="-128"/>
              </a:rPr>
              <a:t>roup </a:t>
            </a:r>
            <a:r>
              <a:rPr lang="en-GB" altLang="ko-KR" dirty="0">
                <a:ea typeface="ＭＳ Ｐゴシック" pitchFamily="34" charset="-128"/>
              </a:rPr>
              <a:t>on </a:t>
            </a:r>
            <a:r>
              <a:rPr lang="en-GB" altLang="ko-KR" dirty="0" smtClean="0">
                <a:ea typeface="ＭＳ Ｐゴシック" pitchFamily="34" charset="-128"/>
              </a:rPr>
              <a:t>19 January 2018.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</a:t>
            </a:r>
            <a:r>
              <a:rPr lang="en-GB" altLang="ko-KR" dirty="0" smtClean="0">
                <a:ea typeface="ＭＳ Ｐゴシック" pitchFamily="34" charset="-128"/>
              </a:rPr>
              <a:t>xxx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x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x </a:t>
            </a:r>
            <a:r>
              <a:rPr lang="en-GB" altLang="ko-KR" dirty="0">
                <a:ea typeface="ＭＳ Ｐゴシック" pitchFamily="34" charset="-128"/>
              </a:rPr>
              <a:t>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33850"/>
              </p:ext>
            </p:extLst>
          </p:nvPr>
        </p:nvGraphicFramePr>
        <p:xfrm>
          <a:off x="685800" y="2590800"/>
          <a:ext cx="7772400" cy="29717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286000"/>
                <a:gridCol w="609600"/>
                <a:gridCol w="533400"/>
                <a:gridCol w="609600"/>
                <a:gridCol w="381000"/>
                <a:gridCol w="50429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11,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9,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Jan 1, 2018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TGak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39012"/>
              </p:ext>
            </p:extLst>
          </p:nvPr>
        </p:nvGraphicFramePr>
        <p:xfrm>
          <a:off x="1066800" y="2523346"/>
          <a:ext cx="7086600" cy="28106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438400"/>
                <a:gridCol w="3276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11,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(70 T, 91 E, 4 G)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9,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(20 T, 9 E, 1G)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Jan 1, 2018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TGak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(1 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11ak </a:t>
            </a:r>
            <a:r>
              <a:rPr lang="en-GB" dirty="0" smtClean="0">
                <a:ea typeface="ＭＳ Ｐゴシック" pitchFamily="34" charset="-128"/>
              </a:rPr>
              <a:t>comments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[Currently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r>
              <a:rPr lang="en-US" dirty="0" smtClean="0"/>
              <a:t> is the only disapprove voter. He has six Must Be Satisfied comments.</a:t>
            </a:r>
          </a:p>
          <a:p>
            <a:r>
              <a:rPr lang="en-US" dirty="0" smtClean="0"/>
              <a:t>CIDs </a:t>
            </a:r>
            <a:r>
              <a:rPr lang="ro-RO" dirty="0" smtClean="0"/>
              <a:t>2152, 2151, 2149, 2148, 2145, 2123 </a:t>
            </a:r>
          </a:p>
          <a:p>
            <a:pPr lvl="1"/>
            <a:r>
              <a:rPr lang="ro-RO" dirty="0" smtClean="0"/>
              <a:t>Resolution Accepted: 2123, 2145, 2148, 2152</a:t>
            </a:r>
          </a:p>
          <a:p>
            <a:pPr lvl="1"/>
            <a:r>
              <a:rPr lang="ro-RO" dirty="0" smtClean="0"/>
              <a:t>Resolution Revised: 2149, 2151</a:t>
            </a:r>
          </a:p>
          <a:p>
            <a:pPr lvl="1"/>
            <a:r>
              <a:rPr lang="ro-RO" dirty="0" smtClean="0"/>
              <a:t>Resolution Reject: None</a:t>
            </a:r>
          </a:p>
          <a:p>
            <a:r>
              <a:rPr lang="ro-RO" dirty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Donald Eastlake (Huawei)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192957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xxx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November 2016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818704"/>
              </p:ext>
            </p:extLst>
          </p:nvPr>
        </p:nvGraphicFramePr>
        <p:xfrm>
          <a:off x="685800" y="1371600"/>
          <a:ext cx="8229600" cy="4461453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76819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D4.0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2017-04-11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2017-05-11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89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D5.0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2017-12-09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89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2017-12-22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747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85254</TotalTime>
  <Words>546</Words>
  <Application>Microsoft Macintosh PowerPoint</Application>
  <PresentationFormat>On-screen Show (4:3)</PresentationFormat>
  <Paragraphs>134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PowerPoint Presentation</vt:lpstr>
      <vt:lpstr>Introduction</vt:lpstr>
      <vt:lpstr>Sponsor Ballot Results – P802.11ak</vt:lpstr>
      <vt:lpstr>Sponsor Ballot Comments – P802.11ah</vt:lpstr>
      <vt:lpstr>Unsatisfied 11ak comments </vt:lpstr>
      <vt:lpstr>Unsatisfied comments</vt:lpstr>
      <vt:lpstr>Mandatory Coordination</vt:lpstr>
      <vt:lpstr>TGak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Donald Eastlake</cp:lastModifiedBy>
  <cp:revision>2805</cp:revision>
  <cp:lastPrinted>1998-02-10T13:28:06Z</cp:lastPrinted>
  <dcterms:created xsi:type="dcterms:W3CDTF">2007-04-17T18:10:23Z</dcterms:created>
  <dcterms:modified xsi:type="dcterms:W3CDTF">2018-01-15T06:44:55Z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