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98" d="100"/>
          <a:sy n="98" d="100"/>
        </p:scale>
        <p:origin x="-1360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802.11-18/0032r0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802.11-18/0032r0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802.11-18/0032r0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802.11-18/0032r0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18/0032r0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CID 4000 Resolution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Proposed resolution of P802.11ak CID 4000.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3894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/>
              <a:t>CID 4000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920880" cy="516177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Comment (No Proposed Change </a:t>
            </a:r>
            <a:r>
              <a:rPr lang="en-GB" sz="2000" dirty="0" smtClean="0"/>
              <a:t>Provided)</a:t>
            </a:r>
            <a:r>
              <a:rPr lang="en-GB" sz="2000" dirty="0" smtClean="0"/>
              <a:t>:</a:t>
            </a:r>
          </a:p>
          <a:p>
            <a:pPr marL="457200" lvl="1" indent="0"/>
            <a:r>
              <a:rPr lang="en-GB" b="0" dirty="0" smtClean="0"/>
              <a:t>it </a:t>
            </a:r>
            <a:r>
              <a:rPr lang="en-GB" b="0" dirty="0"/>
              <a:t>was better if you attached a redline version</a:t>
            </a:r>
            <a:r>
              <a:rPr lang="en-GB" b="0" dirty="0" smtClean="0"/>
              <a:t>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Resolution:</a:t>
            </a:r>
          </a:p>
          <a:p>
            <a:pPr marL="457200" lvl="1" indent="0"/>
            <a:r>
              <a:rPr lang="en-GB" dirty="0" smtClean="0"/>
              <a:t>Rejected. The </a:t>
            </a:r>
            <a:r>
              <a:rPr lang="en-GB" dirty="0"/>
              <a:t>comment is out of scope,  because it is not based on the draft being balloted, </a:t>
            </a:r>
            <a:r>
              <a:rPr lang="en-GB" dirty="0" smtClean="0"/>
              <a:t>or remaining unsatisfied </a:t>
            </a:r>
            <a:r>
              <a:rPr lang="en-GB" dirty="0"/>
              <a:t>comments. </a:t>
            </a:r>
            <a:r>
              <a:rPr lang="en-GB" dirty="0" smtClean="0"/>
              <a:t> Rather </a:t>
            </a:r>
            <a:r>
              <a:rPr lang="en-GB" dirty="0"/>
              <a:t>is is based on the process of balloting </a:t>
            </a:r>
            <a:r>
              <a:rPr lang="en-GB" dirty="0" smtClean="0"/>
              <a:t>itself.  The </a:t>
            </a:r>
            <a:r>
              <a:rPr lang="en-GB" dirty="0"/>
              <a:t>commenter is correct in that the group did not follow its previous practice of </a:t>
            </a:r>
            <a:r>
              <a:rPr lang="en-GB" dirty="0" smtClean="0"/>
              <a:t>providing a </a:t>
            </a:r>
            <a:r>
              <a:rPr lang="en-GB" dirty="0"/>
              <a:t>redline.   A </a:t>
            </a:r>
            <a:r>
              <a:rPr lang="en-GB" dirty="0" err="1" smtClean="0"/>
              <a:t>spreadsheet</a:t>
            </a:r>
            <a:r>
              <a:rPr lang="en-GB" dirty="0" smtClean="0"/>
              <a:t> </a:t>
            </a:r>
            <a:r>
              <a:rPr lang="en-GB" dirty="0"/>
              <a:t>was attached to the ballot, </a:t>
            </a:r>
            <a:r>
              <a:rPr lang="en-GB" dirty="0" smtClean="0"/>
              <a:t>which </a:t>
            </a:r>
            <a:r>
              <a:rPr lang="en-GB" dirty="0"/>
              <a:t>identified all substantive </a:t>
            </a:r>
            <a:r>
              <a:rPr lang="en-GB" dirty="0" smtClean="0"/>
              <a:t>changes made </a:t>
            </a:r>
            <a:r>
              <a:rPr lang="en-GB" dirty="0"/>
              <a:t>in the </a:t>
            </a:r>
            <a:r>
              <a:rPr lang="en-GB" dirty="0" smtClean="0"/>
              <a:t>draft.  Additional </a:t>
            </a:r>
            <a:r>
              <a:rPr lang="en-GB" dirty="0"/>
              <a:t>non-substantive changes to clause, figure and table numbering were made </a:t>
            </a:r>
            <a:r>
              <a:rPr lang="en-GB" dirty="0" smtClean="0"/>
              <a:t>to track </a:t>
            </a:r>
            <a:r>
              <a:rPr lang="en-GB" dirty="0"/>
              <a:t>a change in the publication order related to P802.11aj and P802.11aq.  These changes were </a:t>
            </a:r>
            <a:r>
              <a:rPr lang="en-GB" dirty="0" smtClean="0"/>
              <a:t>not identified </a:t>
            </a:r>
            <a:r>
              <a:rPr lang="en-GB" dirty="0"/>
              <a:t>in the </a:t>
            </a:r>
            <a:r>
              <a:rPr lang="en-GB" dirty="0" err="1" smtClean="0"/>
              <a:t>spreadsheet</a:t>
            </a:r>
            <a:r>
              <a:rPr lang="en-GB" dirty="0" smtClean="0"/>
              <a:t>.  This </a:t>
            </a:r>
            <a:r>
              <a:rPr lang="en-GB" dirty="0"/>
              <a:t>process meets the requirements of the IEEE-SA standards board operations </a:t>
            </a:r>
            <a:r>
              <a:rPr lang="en-GB" dirty="0" smtClean="0"/>
              <a:t>manual section </a:t>
            </a:r>
            <a:r>
              <a:rPr lang="en-GB" dirty="0"/>
              <a:t>5.4.3.4: </a:t>
            </a:r>
            <a:r>
              <a:rPr lang="en-GB" dirty="0" smtClean="0"/>
              <a:t> “All </a:t>
            </a:r>
            <a:r>
              <a:rPr lang="en-GB" dirty="0"/>
              <a:t>substantive changes made since the last ballot of the proposed standard shall be identified and </a:t>
            </a:r>
            <a:r>
              <a:rPr lang="en-GB" dirty="0" err="1" smtClean="0"/>
              <a:t>recirculated</a:t>
            </a:r>
            <a:r>
              <a:rPr lang="en-GB" dirty="0" smtClean="0"/>
              <a:t> to </a:t>
            </a:r>
            <a:r>
              <a:rPr lang="en-GB" dirty="0"/>
              <a:t>the Sponsor balloting </a:t>
            </a:r>
            <a:r>
              <a:rPr lang="en-GB"/>
              <a:t>group</a:t>
            </a:r>
            <a:r>
              <a:rPr lang="en-GB" smtClean="0"/>
              <a:t>.”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260</TotalTime>
  <Words>249</Words>
  <Application>Microsoft Macintosh PowerPoint</Application>
  <PresentationFormat>On-screen Show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TGak CID 4000 Resolution</vt:lpstr>
      <vt:lpstr>CID 4000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28</cp:revision>
  <cp:lastPrinted>1601-01-01T00:00:00Z</cp:lastPrinted>
  <dcterms:created xsi:type="dcterms:W3CDTF">2014-04-14T10:59:07Z</dcterms:created>
  <dcterms:modified xsi:type="dcterms:W3CDTF">2018-01-03T13:44:52Z</dcterms:modified>
</cp:coreProperties>
</file>