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69" r:id="rId2"/>
    <p:sldId id="270" r:id="rId3"/>
    <p:sldId id="360" r:id="rId4"/>
    <p:sldId id="525" r:id="rId5"/>
    <p:sldId id="532" r:id="rId6"/>
    <p:sldId id="566" r:id="rId7"/>
    <p:sldId id="275" r:id="rId8"/>
    <p:sldId id="382" r:id="rId9"/>
    <p:sldId id="459" r:id="rId10"/>
    <p:sldId id="301" r:id="rId11"/>
  </p:sldIdLst>
  <p:sldSz cx="9144000" cy="6858000" type="screen4x3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3">
          <p15:clr>
            <a:srgbClr val="A4A3A4"/>
          </p15:clr>
        </p15:guide>
        <p15:guide id="2" pos="284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FFFF00"/>
    <a:srgbClr val="66FF99"/>
    <a:srgbClr val="FF9966"/>
    <a:srgbClr val="FF9933"/>
    <a:srgbClr val="66FFFF"/>
    <a:srgbClr val="FF33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374" autoAdjust="0"/>
    <p:restoredTop sz="97869" autoAdjust="0"/>
  </p:normalViewPr>
  <p:slideViewPr>
    <p:cSldViewPr>
      <p:cViewPr varScale="1">
        <p:scale>
          <a:sx n="65" d="100"/>
          <a:sy n="65" d="100"/>
        </p:scale>
        <p:origin x="1168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>
        <p:scale>
          <a:sx n="100" d="100"/>
          <a:sy n="100" d="100"/>
        </p:scale>
        <p:origin x="2466" y="72"/>
      </p:cViewPr>
      <p:guideLst>
        <p:guide orient="horz" pos="2163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64524" y="175081"/>
            <a:ext cx="2106089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GB" smtClean="0"/>
              <a:t>doc.: IEEE 802.11-18/0018r0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5081"/>
            <a:ext cx="92006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 smtClean="0"/>
              <a:t>January 2018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5625" y="89979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F771502A-6538-410D-9F92-7BE935D2C4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198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8213"/>
            <a:r>
              <a:rPr lang="en-US" sz="1200" b="0"/>
              <a:t>Submission</a:t>
            </a:r>
          </a:p>
        </p:txBody>
      </p:sp>
      <p:sp>
        <p:nvSpPr>
          <p:cNvPr id="8200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080771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GB" smtClean="0"/>
              <a:t>doc.: IEEE 802.11-18/0018r0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 smtClean="0"/>
              <a:t>January 2018</a:t>
            </a:r>
            <a:endParaRPr lang="en-US" dirty="0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2838" y="701675"/>
            <a:ext cx="4635500" cy="3476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12" tIns="46259" rIns="94112" bIns="462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7963" y="9001125"/>
            <a:ext cx="925512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8213">
              <a:defRPr sz="1200" b="0"/>
            </a:lvl5pPr>
          </a:lstStyle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19163"/>
            <a:r>
              <a:rPr lang="en-US" sz="1200" b="0"/>
              <a:t>Submission</a:t>
            </a:r>
          </a:p>
        </p:txBody>
      </p:sp>
      <p:sp>
        <p:nvSpPr>
          <p:cNvPr id="5129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130" name="Line 10"/>
          <p:cNvSpPr>
            <a:spLocks noChangeShapeType="1"/>
          </p:cNvSpPr>
          <p:nvPr/>
        </p:nvSpPr>
        <p:spPr bwMode="auto">
          <a:xfrm>
            <a:off x="639763" y="296863"/>
            <a:ext cx="55784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28568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1400" smtClean="0"/>
              <a:t>doc.: IEEE 802.11-18/0018r0</a:t>
            </a:r>
            <a:endParaRPr lang="en-US" sz="1400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January 2018</a:t>
            </a:r>
          </a:p>
        </p:txBody>
      </p:sp>
      <p:sp>
        <p:nvSpPr>
          <p:cNvPr id="614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 smtClean="0"/>
              <a:t>Dorothy Stanley (HP Enterprise)</a:t>
            </a:r>
          </a:p>
        </p:txBody>
      </p:sp>
      <p:sp>
        <p:nvSpPr>
          <p:cNvPr id="61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D0B8B295-F92D-467A-B866-1ED57ECAAB6C}" type="slidenum">
              <a:rPr lang="en-US" sz="1200" b="0" smtClean="0"/>
              <a:pPr/>
              <a:t>1</a:t>
            </a:fld>
            <a:endParaRPr lang="en-US" sz="1200" b="0" smtClean="0"/>
          </a:p>
        </p:txBody>
      </p:sp>
      <p:sp>
        <p:nvSpPr>
          <p:cNvPr id="61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234823530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802.11-18/0018r0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2018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2598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1400" smtClean="0"/>
              <a:t>doc.: IEEE 802.11-18/0018r0</a:t>
            </a:r>
            <a:endParaRPr lang="en-US" sz="1400" smtClean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January 2018</a:t>
            </a:r>
          </a:p>
        </p:txBody>
      </p:sp>
      <p:sp>
        <p:nvSpPr>
          <p:cNvPr id="71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 smtClean="0"/>
              <a:t>Dorothy Stanley (HP Enterprise)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E7628765-BB07-4236-84F8-D507B9C5330C}" type="slidenum">
              <a:rPr lang="en-US" sz="1200" b="0" smtClean="0"/>
              <a:pPr/>
              <a:t>2</a:t>
            </a:fld>
            <a:endParaRPr lang="en-US" sz="1200" b="0" smtClean="0"/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08734720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802.11-18/0018r0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2018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12365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802.11-18/0018r0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2018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39178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GB" smtClean="0"/>
              <a:t>doc.: IEEE 802.11-18/0018r0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January 2018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732069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GB" smtClean="0"/>
              <a:t>doc.: IEEE 802.11-18/0018r0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January 2018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680041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802.11-18/0018r0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2018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351489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802.11-18/0018r0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2018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371192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802.11-18/0018r0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2018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35148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E5CBE4F-402A-49FC-A06A-9C974296C4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82542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2018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2E031F0-8644-40AC-ABB2-532CF6186C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84187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2018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49AE03E-796B-4873-946A-B6AA9F6A91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6243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2018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035A483-3080-47E4-BD07-3D33495BC2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42754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2018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83650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2018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FDD5300-2866-4D79-87F5-BB55E78B96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2390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2018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338C2F6-F105-433A-AAB6-76B0B679D4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84429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2018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9B25F80-8C11-467D-8E41-C1B0ECCD19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6167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2018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F89681A-9631-497E-ACB4-B757B377D4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00152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2018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979DB56-C54D-4700-A77E-3F886BE74F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3124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2018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EA2AD29-FE18-41FA-84E3-53BD235C03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90474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2018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5375AF5-85D9-46A1-B7D8-F799CB6B23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9777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3375"/>
            <a:ext cx="157956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smtClean="0"/>
            </a:lvl1pPr>
          </a:lstStyle>
          <a:p>
            <a:pPr>
              <a:defRPr/>
            </a:pPr>
            <a:r>
              <a:rPr lang="en-US" smtClean="0"/>
              <a:t>January 2018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b="0"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b="0"/>
            </a:lvl1pPr>
          </a:lstStyle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047069" y="332601"/>
            <a:ext cx="3398431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dirty="0"/>
              <a:t>doc.: IEEE </a:t>
            </a:r>
            <a:r>
              <a:rPr lang="en-US" sz="1800" dirty="0" smtClean="0"/>
              <a:t>802.11-18/0018r0</a:t>
            </a:r>
            <a:endParaRPr lang="en-US" sz="1800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200" b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5" r:id="rId1"/>
    <p:sldLayoutId id="2147483974" r:id="rId2"/>
    <p:sldLayoutId id="2147483975" r:id="rId3"/>
    <p:sldLayoutId id="2147483976" r:id="rId4"/>
    <p:sldLayoutId id="2147483977" r:id="rId5"/>
    <p:sldLayoutId id="2147483978" r:id="rId6"/>
    <p:sldLayoutId id="2147483979" r:id="rId7"/>
    <p:sldLayoutId id="2147483980" r:id="rId8"/>
    <p:sldLayoutId id="2147483981" r:id="rId9"/>
    <p:sldLayoutId id="2147483982" r:id="rId10"/>
    <p:sldLayoutId id="2147483983" r:id="rId11"/>
    <p:sldLayoutId id="2147483984" r:id="rId1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7/11-17-1604-06-00lc-a-par-proposal-for-light-communications.docx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17/11-17-1603-06-00lc-a-csd-proposal-for-light-communications.docx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January 2018</a:t>
            </a:r>
            <a:endParaRPr lang="en-US" sz="180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/>
              <a:t>802.11 January 2018 WG Motions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2018-01-17</a:t>
            </a:r>
          </a:p>
        </p:txBody>
      </p:sp>
      <p:graphicFrame>
        <p:nvGraphicFramePr>
          <p:cNvPr id="3079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52757510"/>
              </p:ext>
            </p:extLst>
          </p:nvPr>
        </p:nvGraphicFramePr>
        <p:xfrm>
          <a:off x="546100" y="2662238"/>
          <a:ext cx="7459663" cy="1797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91" name="Document" r:id="rId4" imgW="8549861" imgH="2056894" progId="Word.Document.8">
                  <p:embed/>
                </p:oleObj>
              </mc:Choice>
              <mc:Fallback>
                <p:oleObj name="Document" r:id="rId4" imgW="8549861" imgH="2056894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6100" y="2662238"/>
                        <a:ext cx="7459663" cy="1797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=""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80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/>
              <a:t>Authors:</a:t>
            </a:r>
            <a:endParaRPr lang="en-US" sz="2000" b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References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273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January 2018</a:t>
            </a:r>
            <a:endParaRPr lang="en-US" sz="180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</a:p>
        </p:txBody>
      </p:sp>
      <p:sp>
        <p:nvSpPr>
          <p:cNvPr id="410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8153400" cy="4572000"/>
          </a:xfrm>
        </p:spPr>
        <p:txBody>
          <a:bodyPr/>
          <a:lstStyle/>
          <a:p>
            <a:r>
              <a:rPr lang="en-US" b="0" dirty="0" smtClean="0"/>
              <a:t>This document is a composite of all 802.11 sub-group motions that are brought to the </a:t>
            </a:r>
            <a:r>
              <a:rPr lang="en-US" b="0" dirty="0"/>
              <a:t>January 2018 </a:t>
            </a:r>
            <a:r>
              <a:rPr lang="en-US" b="0" dirty="0" smtClean="0"/>
              <a:t>802.11 WG plenary meetings and EC meetings.</a:t>
            </a:r>
          </a:p>
          <a:p>
            <a:r>
              <a:rPr lang="en-US" b="0" dirty="0" smtClean="0"/>
              <a:t>Revisions</a:t>
            </a:r>
          </a:p>
          <a:p>
            <a:pPr lvl="1"/>
            <a:r>
              <a:rPr lang="en-US" b="0" dirty="0" smtClean="0"/>
              <a:t>R0</a:t>
            </a:r>
            <a:r>
              <a:rPr lang="en-US" b="0" smtClean="0"/>
              <a:t>: </a:t>
            </a:r>
            <a:r>
              <a:rPr lang="en-US" smtClean="0"/>
              <a:t>at </a:t>
            </a:r>
            <a:r>
              <a:rPr lang="en-US" dirty="0"/>
              <a:t>conclusion of  </a:t>
            </a:r>
            <a:r>
              <a:rPr lang="en-US" dirty="0" smtClean="0"/>
              <a:t>Wednesday </a:t>
            </a:r>
            <a:r>
              <a:rPr lang="en-US" dirty="0"/>
              <a:t>WG11 </a:t>
            </a:r>
            <a:r>
              <a:rPr lang="en-US" dirty="0" smtClean="0"/>
              <a:t>plenary</a:t>
            </a:r>
          </a:p>
          <a:p>
            <a:pPr lvl="1"/>
            <a:r>
              <a:rPr lang="en-US" smtClean="0"/>
              <a:t>R1: </a:t>
            </a:r>
            <a:r>
              <a:rPr lang="en-US" dirty="0" smtClean="0"/>
              <a:t>containing motions for the Friday WG11 plenary</a:t>
            </a:r>
          </a:p>
          <a:p>
            <a:pPr lvl="1"/>
            <a:r>
              <a:rPr lang="en-US" smtClean="0"/>
              <a:t>R2: </a:t>
            </a:r>
            <a:r>
              <a:rPr lang="en-US" dirty="0" smtClean="0"/>
              <a:t>at conclusion of the Friday WG11 plenary</a:t>
            </a:r>
          </a:p>
          <a:p>
            <a:pPr lvl="1"/>
            <a:r>
              <a:rPr lang="en-US" smtClean="0"/>
              <a:t>R3: </a:t>
            </a:r>
            <a:r>
              <a:rPr lang="en-US" dirty="0" smtClean="0"/>
              <a:t>including prepared EC motions (802 plenary only)</a:t>
            </a:r>
          </a:p>
          <a:p>
            <a:pPr lvl="1"/>
            <a:endParaRPr lang="en-US" dirty="0"/>
          </a:p>
          <a:p>
            <a:pPr lvl="1"/>
            <a:endParaRPr lang="en-US" b="0" dirty="0" smtClean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Monday</a:t>
            </a:r>
            <a:endParaRPr lang="en-GB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2018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FDD5300-2866-4D79-87F5-BB55E78B9620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4657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Wednesday</a:t>
            </a:r>
            <a:endParaRPr lang="en-GB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2018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FDD5300-2866-4D79-87F5-BB55E78B9620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8795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AANI Straw poll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9100" y="1600200"/>
            <a:ext cx="8305800" cy="4800600"/>
          </a:xfrm>
        </p:spPr>
        <p:txBody>
          <a:bodyPr/>
          <a:lstStyle/>
          <a:p>
            <a:endParaRPr lang="en-US" sz="2000" dirty="0"/>
          </a:p>
          <a:p>
            <a:pPr lvl="0"/>
            <a:endParaRPr lang="en-US" dirty="0"/>
          </a:p>
          <a:p>
            <a:pPr lvl="0"/>
            <a:r>
              <a:rPr lang="en-US" smtClean="0"/>
              <a:t>Should the IEEE 802.11 WG submit the IEEE 802.11 standard as an IMT-2020 RIT (of any type) technology?</a:t>
            </a:r>
          </a:p>
          <a:p>
            <a:pPr lvl="1"/>
            <a:r>
              <a:rPr lang="en-US" smtClean="0"/>
              <a:t>Yes 49</a:t>
            </a:r>
          </a:p>
          <a:p>
            <a:pPr lvl="1"/>
            <a:r>
              <a:rPr lang="en-US" smtClean="0"/>
              <a:t>No 76</a:t>
            </a:r>
          </a:p>
          <a:p>
            <a:pPr lvl="1"/>
            <a:r>
              <a:rPr lang="en-US" smtClean="0"/>
              <a:t>Need more time 37</a:t>
            </a:r>
            <a:endParaRPr lang="en-GB" dirty="0" smtClean="0"/>
          </a:p>
          <a:p>
            <a:pPr lvl="0"/>
            <a:endParaRPr lang="en-GB" dirty="0" smtClean="0"/>
          </a:p>
          <a:p>
            <a:pPr lvl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dirty="0" smtClean="0"/>
              <a:t>D. Stanley, HP Enterprise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0851"/>
            <a:ext cx="942566" cy="276999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January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1911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LC Straw Poll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9100" y="1600200"/>
            <a:ext cx="8305800" cy="4800600"/>
          </a:xfrm>
        </p:spPr>
        <p:txBody>
          <a:bodyPr/>
          <a:lstStyle/>
          <a:p>
            <a:endParaRPr lang="en-US" sz="2000" dirty="0"/>
          </a:p>
          <a:p>
            <a:pPr lvl="0"/>
            <a:endParaRPr lang="en-US" dirty="0"/>
          </a:p>
          <a:p>
            <a:pPr lvl="0"/>
            <a:endParaRPr lang="en-GB" dirty="0" smtClean="0"/>
          </a:p>
          <a:p>
            <a:pPr lvl="0"/>
            <a:endParaRPr lang="en-GB" dirty="0" smtClean="0"/>
          </a:p>
          <a:p>
            <a:pPr lvl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dirty="0" smtClean="0"/>
              <a:t>D. Stanley, HP Enterprise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0851"/>
            <a:ext cx="942566" cy="276999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January 2018</a:t>
            </a:r>
            <a:endParaRPr lang="en-GB" dirty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571500" y="1752600"/>
            <a:ext cx="8305800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endParaRPr lang="en-US" sz="2000" kern="0" smtClean="0"/>
          </a:p>
          <a:p>
            <a:endParaRPr lang="en-US" kern="0" smtClean="0"/>
          </a:p>
          <a:p>
            <a:r>
              <a:rPr lang="en-US" kern="0"/>
              <a:t>Should the LC </a:t>
            </a:r>
            <a:r>
              <a:rPr lang="en-US" kern="0"/>
              <a:t>PAR </a:t>
            </a:r>
            <a:r>
              <a:rPr lang="en-US" kern="0">
                <a:hlinkClick r:id="rId3"/>
              </a:rPr>
              <a:t>https</a:t>
            </a:r>
            <a:r>
              <a:rPr lang="en-US" kern="0">
                <a:hlinkClick r:id="rId3"/>
              </a:rPr>
              <a:t>://</a:t>
            </a:r>
            <a:r>
              <a:rPr lang="en-US" kern="0" smtClean="0">
                <a:hlinkClick r:id="rId3"/>
              </a:rPr>
              <a:t>mentor.ieee.org/802.11/dcn/17/11-17-1604-06-00lc-a-par-proposal-for-light-communications.docx</a:t>
            </a:r>
            <a:r>
              <a:rPr lang="en-US" kern="0" smtClean="0"/>
              <a:t> and </a:t>
            </a:r>
            <a:br>
              <a:rPr lang="en-US" kern="0" smtClean="0"/>
            </a:br>
            <a:r>
              <a:rPr lang="en-US" kern="0" smtClean="0"/>
              <a:t>CSD </a:t>
            </a:r>
            <a:r>
              <a:rPr lang="en-US" kern="0">
                <a:hlinkClick r:id="rId4"/>
              </a:rPr>
              <a:t>https</a:t>
            </a:r>
            <a:r>
              <a:rPr lang="en-US" kern="0">
                <a:hlinkClick r:id="rId4"/>
              </a:rPr>
              <a:t>://</a:t>
            </a:r>
            <a:r>
              <a:rPr lang="en-US" kern="0" smtClean="0">
                <a:hlinkClick r:id="rId4"/>
              </a:rPr>
              <a:t>mentor.ieee.org/802.11/dcn/17/11-17-1603-06-00lc-a-csd-proposal-for-light-communications.docx</a:t>
            </a:r>
            <a:r>
              <a:rPr lang="en-US" kern="0" smtClean="0"/>
              <a:t> documents </a:t>
            </a:r>
            <a:r>
              <a:rPr lang="en-US" kern="0"/>
              <a:t>be approved?</a:t>
            </a:r>
          </a:p>
          <a:p>
            <a:pPr lvl="1"/>
            <a:r>
              <a:rPr lang="en-US" b="0" kern="0" smtClean="0"/>
              <a:t>Yes 48</a:t>
            </a:r>
          </a:p>
          <a:p>
            <a:pPr lvl="1"/>
            <a:r>
              <a:rPr lang="en-US" b="0" kern="0" smtClean="0"/>
              <a:t>No 0</a:t>
            </a:r>
          </a:p>
          <a:p>
            <a:pPr lvl="1"/>
            <a:r>
              <a:rPr lang="en-US" b="0" kern="0" smtClean="0"/>
              <a:t>Need more time 28</a:t>
            </a:r>
            <a:endParaRPr lang="en-GB" b="0" kern="0" smtClean="0"/>
          </a:p>
          <a:p>
            <a:endParaRPr lang="en-GB" kern="0" smtClean="0"/>
          </a:p>
          <a:p>
            <a:endParaRPr lang="en-US" sz="2000" kern="0" dirty="0"/>
          </a:p>
        </p:txBody>
      </p:sp>
    </p:spTree>
    <p:extLst>
      <p:ext uri="{BB962C8B-B14F-4D97-AF65-F5344CB8AC3E}">
        <p14:creationId xmlns:p14="http://schemas.microsoft.com/office/powerpoint/2010/main" val="718711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Friday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FDD5300-2866-4D79-87F5-BB55E78B9620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6540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2018</a:t>
            </a:r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3989797"/>
              </p:ext>
            </p:extLst>
          </p:nvPr>
        </p:nvGraphicFramePr>
        <p:xfrm>
          <a:off x="137160" y="1420020"/>
          <a:ext cx="8839200" cy="4411214"/>
        </p:xfrm>
        <a:graphic>
          <a:graphicData uri="http://schemas.openxmlformats.org/drawingml/2006/table">
            <a:tbl>
              <a:tblPr/>
              <a:tblGrid>
                <a:gridCol w="1524000"/>
                <a:gridCol w="4343400"/>
                <a:gridCol w="1558227"/>
                <a:gridCol w="1413573"/>
              </a:tblGrid>
              <a:tr h="304239"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62080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CAC</a:t>
                      </a: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 </a:t>
                      </a:r>
                      <a:r>
                        <a:rPr lang="fr-FR" sz="18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Dec</a:t>
                      </a:r>
                      <a:r>
                        <a:rPr lang="fr-FR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11, Jan 8</a:t>
                      </a:r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Noon ET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262080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TGak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 Nov</a:t>
                      </a:r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27, Dec 11, Jan 8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9:00 </a:t>
                      </a:r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GB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2080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TGaq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</a:t>
                      </a:r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Dec 4, Fri Dec 15, Jan 5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Noon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515034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TGax</a:t>
                      </a:r>
                      <a:endParaRPr lang="en-GB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18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Thurs Dec 7, 21, Jan25</a:t>
                      </a:r>
                    </a:p>
                    <a:p>
                      <a:pPr algn="l" fontAlgn="b"/>
                      <a:r>
                        <a:rPr lang="en-CA" sz="18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Thurs Nov 30, Dec 14, Jan 4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20:00 ET</a:t>
                      </a:r>
                    </a:p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 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92480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TGay</a:t>
                      </a:r>
                      <a:endParaRPr lang="en-GB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Wed Nov 29, Dec 6, 13, 20 (1hr), Jan 10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hrs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TGaz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18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Wed Dec 20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767988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TGba</a:t>
                      </a:r>
                      <a:endParaRPr lang="en-GB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endParaRPr lang="en-US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 Nov 27</a:t>
                      </a:r>
                      <a:endParaRPr lang="en-GB" sz="18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 Dec 11</a:t>
                      </a:r>
                    </a:p>
                    <a:p>
                      <a:pPr algn="l" fontAlgn="b"/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 Dec 18</a:t>
                      </a:r>
                      <a:endParaRPr lang="en-GB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17:00 ET</a:t>
                      </a:r>
                    </a:p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23:00 ET</a:t>
                      </a:r>
                      <a:endParaRPr lang="en-GB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</a:p>
                    <a:p>
                      <a:pPr algn="ctr" fontAlgn="b"/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8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8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b"/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8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GB" sz="18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354586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TGmd</a:t>
                      </a:r>
                      <a:endParaRPr lang="en-GB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Friday</a:t>
                      </a:r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Dec 1,15, Jan 5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54586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AANI</a:t>
                      </a:r>
                      <a:endParaRPr lang="en-GB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 Nov 20, 27, Dec 4, 11, 18, Jan 8</a:t>
                      </a:r>
                      <a:endParaRPr lang="en-GB" sz="18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11:00 ET</a:t>
                      </a:r>
                      <a:endParaRPr lang="en-GB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1hr</a:t>
                      </a:r>
                      <a:endParaRPr lang="en-GB" sz="18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354586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LC</a:t>
                      </a:r>
                      <a:endParaRPr lang="en-GB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Thurs Nov 30</a:t>
                      </a:r>
                      <a:endParaRPr lang="en-GB" sz="18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08:30 ET</a:t>
                      </a:r>
                      <a:endParaRPr lang="en-GB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</a:t>
                      </a:r>
                      <a:r>
                        <a:rPr lang="en-US" sz="18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GB" sz="18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137160" y="5915521"/>
            <a:ext cx="865183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Move to approve:    Mike </a:t>
            </a:r>
            <a:r>
              <a:rPr lang="en-US" sz="2000" dirty="0" err="1" smtClean="0"/>
              <a:t>Montemurro</a:t>
            </a:r>
            <a:r>
              <a:rPr lang="en-US" sz="2000" dirty="0" smtClean="0"/>
              <a:t> Seconded:   Joseph Levy Result: Unanimous   </a:t>
            </a:r>
            <a:endParaRPr lang="en-US" sz="2000" dirty="0"/>
          </a:p>
        </p:txBody>
      </p:sp>
      <p:sp>
        <p:nvSpPr>
          <p:cNvPr id="7" name="TextBox 6"/>
          <p:cNvSpPr txBox="1"/>
          <p:nvPr/>
        </p:nvSpPr>
        <p:spPr>
          <a:xfrm>
            <a:off x="2819400" y="874068"/>
            <a:ext cx="22507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Teleconferences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 rot="19043214">
            <a:off x="-66366" y="1363818"/>
            <a:ext cx="233910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Update</a:t>
            </a:r>
            <a:endParaRPr lang="en-US" sz="5400" b="1" cap="none" spc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943182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Friday– EC Motions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FDD5300-2866-4D79-87F5-BB55E78B9620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33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132322</TotalTime>
  <Words>536</Words>
  <Application>Microsoft Office PowerPoint</Application>
  <PresentationFormat>On-screen Show (4:3)</PresentationFormat>
  <Paragraphs>158</Paragraphs>
  <Slides>10</Slides>
  <Notes>10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Calibri</vt:lpstr>
      <vt:lpstr>Times New Roman</vt:lpstr>
      <vt:lpstr>Default Design</vt:lpstr>
      <vt:lpstr>Document</vt:lpstr>
      <vt:lpstr>802.11 January 2018 WG Motions</vt:lpstr>
      <vt:lpstr>Abstract</vt:lpstr>
      <vt:lpstr>Monday</vt:lpstr>
      <vt:lpstr>Wednesday</vt:lpstr>
      <vt:lpstr>AANI Straw poll</vt:lpstr>
      <vt:lpstr>LC Straw Poll</vt:lpstr>
      <vt:lpstr>Friday</vt:lpstr>
      <vt:lpstr>PowerPoint Presentation</vt:lpstr>
      <vt:lpstr>Friday– EC Motions</vt:lpstr>
      <vt:lpstr>References</vt:lpstr>
    </vt:vector>
  </TitlesOfParts>
  <Company>HPE-Aruba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Motions</dc:title>
  <dc:creator>dstanley@arubanetworks.com;dorothy.stanley@hpe.com</dc:creator>
  <cp:keywords>January 2018 IEEE 802.11 WG motions</cp:keywords>
  <cp:lastModifiedBy>Stanley, Dorothy</cp:lastModifiedBy>
  <cp:revision>2548</cp:revision>
  <cp:lastPrinted>1998-02-10T13:28:06Z</cp:lastPrinted>
  <dcterms:created xsi:type="dcterms:W3CDTF">1998-02-10T13:07:52Z</dcterms:created>
  <dcterms:modified xsi:type="dcterms:W3CDTF">2018-01-17T20:21:56Z</dcterms:modified>
</cp:coreProperties>
</file>