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1"/>
  </p:notesMasterIdLst>
  <p:handoutMasterIdLst>
    <p:handoutMasterId r:id="rId62"/>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65" r:id="rId14"/>
    <p:sldId id="779" r:id="rId15"/>
    <p:sldId id="767" r:id="rId16"/>
    <p:sldId id="766" r:id="rId17"/>
    <p:sldId id="809" r:id="rId18"/>
    <p:sldId id="810" r:id="rId19"/>
    <p:sldId id="811" r:id="rId20"/>
    <p:sldId id="813" r:id="rId21"/>
    <p:sldId id="814" r:id="rId22"/>
    <p:sldId id="815" r:id="rId23"/>
    <p:sldId id="820" r:id="rId24"/>
    <p:sldId id="817" r:id="rId25"/>
    <p:sldId id="818" r:id="rId26"/>
    <p:sldId id="821" r:id="rId27"/>
    <p:sldId id="822" r:id="rId28"/>
    <p:sldId id="823" r:id="rId29"/>
    <p:sldId id="825" r:id="rId30"/>
    <p:sldId id="826" r:id="rId31"/>
    <p:sldId id="824" r:id="rId32"/>
    <p:sldId id="827" r:id="rId33"/>
    <p:sldId id="828" r:id="rId34"/>
    <p:sldId id="829" r:id="rId35"/>
    <p:sldId id="830" r:id="rId36"/>
    <p:sldId id="831" r:id="rId37"/>
    <p:sldId id="832" r:id="rId38"/>
    <p:sldId id="833" r:id="rId39"/>
    <p:sldId id="855" r:id="rId40"/>
    <p:sldId id="856" r:id="rId41"/>
    <p:sldId id="857" r:id="rId42"/>
    <p:sldId id="847" r:id="rId43"/>
    <p:sldId id="848" r:id="rId44"/>
    <p:sldId id="849" r:id="rId45"/>
    <p:sldId id="850" r:id="rId46"/>
    <p:sldId id="851" r:id="rId47"/>
    <p:sldId id="852" r:id="rId48"/>
    <p:sldId id="853" r:id="rId49"/>
    <p:sldId id="854" r:id="rId50"/>
    <p:sldId id="864" r:id="rId51"/>
    <p:sldId id="865" r:id="rId52"/>
    <p:sldId id="862" r:id="rId53"/>
    <p:sldId id="863" r:id="rId54"/>
    <p:sldId id="866" r:id="rId55"/>
    <p:sldId id="860" r:id="rId56"/>
    <p:sldId id="861" r:id="rId57"/>
    <p:sldId id="858" r:id="rId58"/>
    <p:sldId id="859" r:id="rId59"/>
    <p:sldId id="305" r:id="rId6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71403" autoAdjust="0"/>
  </p:normalViewPr>
  <p:slideViewPr>
    <p:cSldViewPr>
      <p:cViewPr varScale="1">
        <p:scale>
          <a:sx n="96" d="100"/>
          <a:sy n="96" d="100"/>
        </p:scale>
        <p:origin x="787"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802.11-17/1891r6</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7/11-17-1428-04-coex-deterministic-backoff.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18 </a:t>
            </a:r>
            <a:r>
              <a:rPr lang="en-US" b="0" dirty="0" smtClean="0">
                <a:solidFill>
                  <a:schemeClr val="accent2">
                    <a:lumMod val="50000"/>
                  </a:schemeClr>
                </a:solidFill>
              </a:rPr>
              <a:t>January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177439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159093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159028396"/>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105"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430414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the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009987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20760416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126"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677611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509291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412789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85527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974885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421637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COT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888865698"/>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48"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791449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77719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889190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574394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863756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793224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192315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for balanced 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880704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a:t>
            </a:r>
            <a:r>
              <a:rPr lang="en-AU" b="0" i="1" dirty="0" smtClean="0"/>
              <a:t>limit </a:t>
            </a:r>
            <a:r>
              <a:rPr lang="en-AU" b="0" i="1" dirty="0"/>
              <a:t>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64"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218222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p>
          <a:p>
            <a:pPr lvl="2"/>
            <a:r>
              <a:rPr lang="en-US" dirty="0" smtClean="0"/>
              <a:t>…</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36929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1435893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was at least one submission on this topic</a:t>
            </a:r>
          </a:p>
          <a:p>
            <a:pPr lvl="2"/>
            <a:r>
              <a:rPr lang="en-AU" dirty="0" smtClean="0"/>
              <a:t>It was withdrawn because it appears ETSI BRAN is likely to adopt something like the </a:t>
            </a:r>
            <a:r>
              <a:rPr lang="en-AU" dirty="0"/>
              <a:t>IEEE 802.11 WG position </a:t>
            </a:r>
            <a:endParaRPr lang="en-AU" dirty="0" smtClean="0"/>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4774091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refer to SR in the dual threshold of a refined </a:t>
            </a:r>
            <a:r>
              <a:rPr lang="en-AU" dirty="0"/>
              <a:t>EN 301 893 because:</a:t>
            </a:r>
          </a:p>
          <a:p>
            <a:pPr lvl="2"/>
            <a:r>
              <a:rPr lang="en-AU" dirty="0" smtClean="0"/>
              <a:t>Referring to </a:t>
            </a:r>
            <a:r>
              <a:rPr lang="en-AU" dirty="0"/>
              <a:t>SR will be very complex, both politically and practically</a:t>
            </a:r>
          </a:p>
          <a:p>
            <a:pPr lvl="2"/>
            <a:r>
              <a:rPr lang="en-AU" dirty="0"/>
              <a:t>SR does not work (this should be a concern for </a:t>
            </a:r>
            <a:r>
              <a:rPr lang="en-AU" dirty="0" err="1"/>
              <a:t>TGax</a:t>
            </a:r>
            <a:r>
              <a:rPr lang="en-AU" dirty="0"/>
              <a:t>)</a:t>
            </a:r>
          </a:p>
          <a:p>
            <a:pPr lvl="2"/>
            <a:r>
              <a:rPr lang="en-AU" dirty="0"/>
              <a:t>SR </a:t>
            </a:r>
            <a:r>
              <a:rPr lang="en-AU" dirty="0" smtClean="0"/>
              <a:t>is possible </a:t>
            </a:r>
            <a:r>
              <a:rPr lang="en-AU" dirty="0"/>
              <a:t>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time, 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2865906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contrary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26915008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3919610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this an issue that we want to continue considering?</a:t>
            </a:r>
          </a:p>
          <a:p>
            <a:pPr lvl="2"/>
            <a:r>
              <a:rPr lang="en-AU" dirty="0" smtClean="0"/>
              <a:t>Does it actually cause a significant harm?</a:t>
            </a:r>
          </a:p>
          <a:p>
            <a:pPr lvl="2"/>
            <a:r>
              <a:rPr lang="en-AU" dirty="0" smtClean="0"/>
              <a:t>If the LAA version does not cause harm, could other systems take advantage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166154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2470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7088096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We will probably hear and discuss11-18-257 - </a:t>
            </a:r>
            <a:r>
              <a:rPr lang="en-AU" dirty="0"/>
              <a:t>LAA-802.11 coexistence status in 3GPP RAN1</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26137890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5900145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311044572"/>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7181" name="Packager Shell Object" showAsIcon="1" r:id="rId4" imgW="741600" imgH="394560" progId="Package">
                  <p:embed/>
                </p:oleObj>
              </mc:Choice>
              <mc:Fallback>
                <p:oleObj name="Packager Shell Object" showAsIcon="1" r:id="rId4" imgW="741600" imgH="394560" progId="Package">
                  <p:embed/>
                  <p:pic>
                    <p:nvPicPr>
                      <p:cNvPr id="6" name="Object 5"/>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4015159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Coexistence SC requests the IEEE 802.11 WG to express support for the LS from WFA to 3GPP RAN as documented in </a:t>
            </a:r>
            <a:r>
              <a:rPr lang="en-AU" i="1" u="sng" dirty="0" smtClean="0">
                <a:hlinkClick r:id="rId2"/>
              </a:rPr>
              <a:t>11-17-1853-00</a:t>
            </a:r>
            <a:r>
              <a:rPr lang="en-AU" i="1" u="sng" dirty="0" smtClean="0"/>
              <a:t>.</a:t>
            </a:r>
          </a:p>
          <a:p>
            <a:pPr lvl="1"/>
            <a:r>
              <a:rPr lang="en-AU" dirty="0" smtClean="0"/>
              <a:t>Moved: </a:t>
            </a:r>
          </a:p>
          <a:p>
            <a:pPr lvl="1"/>
            <a:r>
              <a:rPr lang="en-AU" dirty="0" smtClean="0"/>
              <a:t>Seconded</a:t>
            </a:r>
          </a:p>
          <a:p>
            <a:pPr lvl="1"/>
            <a:r>
              <a:rPr lang="en-AU" dirty="0" smtClean="0"/>
              <a:t>10/0/6/1</a:t>
            </a:r>
            <a:endParaRPr lang="en-AU" dirty="0"/>
          </a:p>
          <a:p>
            <a:pPr lvl="1"/>
            <a:r>
              <a:rPr lang="en-AU" dirty="0" smtClean="0"/>
              <a:t>It is noted that the material in this LS is aligned with previous LS from IEEE 802 to 3GPP</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201115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access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46162239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deterministic access issues</a:t>
            </a:r>
            <a:endParaRPr lang="en-AU" dirty="0"/>
          </a:p>
        </p:txBody>
      </p:sp>
      <p:sp>
        <p:nvSpPr>
          <p:cNvPr id="3" name="Content Placeholder 2"/>
          <p:cNvSpPr>
            <a:spLocks noGrp="1"/>
          </p:cNvSpPr>
          <p:nvPr>
            <p:ph idx="1"/>
          </p:nvPr>
        </p:nvSpPr>
        <p:spPr/>
        <p:txBody>
          <a:bodyPr/>
          <a:lstStyle/>
          <a:p>
            <a:pPr lvl="1"/>
            <a:r>
              <a:rPr lang="en-AU" dirty="0" smtClean="0"/>
              <a:t>Previously, the </a:t>
            </a:r>
            <a:r>
              <a:rPr lang="en-AU" dirty="0" err="1" smtClean="0"/>
              <a:t>Coex</a:t>
            </a:r>
            <a:r>
              <a:rPr lang="en-AU" dirty="0" smtClean="0"/>
              <a:t> SC has discussed the possibility of access mechanisms that are different from those specified in EN 301 893</a:t>
            </a:r>
          </a:p>
          <a:p>
            <a:pPr lvl="1"/>
            <a:r>
              <a:rPr lang="en-AU" dirty="0" err="1" smtClean="0"/>
              <a:t>Menzo</a:t>
            </a:r>
            <a:r>
              <a:rPr lang="en-AU" dirty="0" smtClean="0"/>
              <a:t> </a:t>
            </a:r>
            <a:r>
              <a:rPr lang="en-AU" dirty="0" err="1" smtClean="0"/>
              <a:t>Wentink</a:t>
            </a:r>
            <a:r>
              <a:rPr lang="en-AU" dirty="0" smtClean="0"/>
              <a:t> (Qualcomm) notes an update is available</a:t>
            </a:r>
          </a:p>
          <a:p>
            <a:pPr lvl="2"/>
            <a:r>
              <a:rPr lang="en-US" i="1" dirty="0"/>
              <a:t>I just posted an update of the Deterministic Backoff slides in doc 1428r4, which has some more introduction and which incorporates some of the lessons learned from recent implementation efforts by other groups</a:t>
            </a:r>
            <a:r>
              <a:rPr lang="en-US" i="1" dirty="0" smtClean="0"/>
              <a:t>.</a:t>
            </a:r>
            <a:endParaRPr lang="en-AU" sz="1800" i="1" dirty="0"/>
          </a:p>
          <a:p>
            <a:pPr lvl="2"/>
            <a:r>
              <a:rPr lang="en-US" i="1" u="sng" dirty="0" smtClean="0">
                <a:hlinkClick r:id="rId2"/>
              </a:rPr>
              <a:t>11-17-1428-04-coex-deterministic-backoff.pptx</a:t>
            </a:r>
            <a:endParaRPr lang="en-AU" sz="1800" i="1" dirty="0"/>
          </a:p>
          <a:p>
            <a:pPr lvl="2"/>
            <a:r>
              <a:rPr lang="en-US" i="1" dirty="0" smtClean="0"/>
              <a:t>I </a:t>
            </a:r>
            <a:r>
              <a:rPr lang="en-US" i="1" dirty="0"/>
              <a:t>may not be available to present the update, but if you could mention its presence in the </a:t>
            </a:r>
            <a:r>
              <a:rPr lang="en-US" i="1" dirty="0" err="1"/>
              <a:t>Coex</a:t>
            </a:r>
            <a:r>
              <a:rPr lang="en-US" i="1" dirty="0"/>
              <a:t> session than that would be great</a:t>
            </a:r>
            <a:r>
              <a:rPr lang="en-US" i="1" dirty="0" smtClean="0"/>
              <a:t>!</a:t>
            </a:r>
            <a:endParaRPr lang="en-AU" sz="18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5035910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36727536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may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832064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RAN4</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Plan </a:t>
            </a:r>
            <a:r>
              <a:rPr lang="en-AU" dirty="0"/>
              <a:t>for next ETSI BRAN </a:t>
            </a:r>
            <a:r>
              <a:rPr lang="en-AU" dirty="0" smtClean="0"/>
              <a:t>meeting</a:t>
            </a:r>
          </a:p>
          <a:p>
            <a:pPr lvl="3"/>
            <a:r>
              <a:rPr lang="en-AU" dirty="0" smtClean="0"/>
              <a:t>Deterministic access</a:t>
            </a:r>
          </a:p>
          <a:p>
            <a:pPr lvl="3"/>
            <a:r>
              <a:rPr lang="en-AU" dirty="0"/>
              <a:t>Review activities in IEEE 1932.1</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4965</Words>
  <Application>Microsoft Office PowerPoint</Application>
  <PresentationFormat>On-screen Show (4:3)</PresentationFormat>
  <Paragraphs>556</Paragraphs>
  <Slides>59</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5" baseType="lpstr">
      <vt:lpstr>Arial</vt:lpstr>
      <vt:lpstr>Times New Roman</vt:lpstr>
      <vt:lpstr>Wingdings</vt:lpstr>
      <vt:lpstr>802-11-Submission</vt:lpstr>
      <vt:lpstr>Presentation</vt:lpstr>
      <vt:lpstr>Package</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COT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PowerPoint Presentation</vt:lpstr>
      <vt:lpstr>The Coexistence SC may hear an update on recent 3GPP RAN1 activities related to coexistence</vt:lpstr>
      <vt:lpstr>PowerPoint Presentation</vt:lpstr>
      <vt:lpstr>The Coex SC will consider a LS from WFA to 3GPP</vt:lpstr>
      <vt:lpstr>PowerPoint Presentation</vt:lpstr>
      <vt:lpstr>PowerPoint Presentation</vt:lpstr>
      <vt:lpstr>The Coex SC may discuss deterministic access issues</vt:lpstr>
      <vt:lpstr>PowerPoint Presentation</vt:lpstr>
      <vt:lpstr>The Coexistence SC may discuss IEEE 1932.1 WG activities</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2018-01-18T23:05:57Z</dcterms:modified>
</cp:coreProperties>
</file>