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0"/>
  </p:notesMasterIdLst>
  <p:handoutMasterIdLst>
    <p:handoutMasterId r:id="rId61"/>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747" r:id="rId14"/>
    <p:sldId id="764" r:id="rId15"/>
    <p:sldId id="765" r:id="rId16"/>
    <p:sldId id="779" r:id="rId17"/>
    <p:sldId id="767" r:id="rId18"/>
    <p:sldId id="766" r:id="rId19"/>
    <p:sldId id="809" r:id="rId20"/>
    <p:sldId id="810" r:id="rId21"/>
    <p:sldId id="811" r:id="rId22"/>
    <p:sldId id="813" r:id="rId23"/>
    <p:sldId id="814" r:id="rId24"/>
    <p:sldId id="815" r:id="rId25"/>
    <p:sldId id="820" r:id="rId26"/>
    <p:sldId id="817" r:id="rId27"/>
    <p:sldId id="818" r:id="rId28"/>
    <p:sldId id="821" r:id="rId29"/>
    <p:sldId id="822" r:id="rId30"/>
    <p:sldId id="823" r:id="rId31"/>
    <p:sldId id="825" r:id="rId32"/>
    <p:sldId id="826" r:id="rId33"/>
    <p:sldId id="824" r:id="rId34"/>
    <p:sldId id="827" r:id="rId35"/>
    <p:sldId id="828" r:id="rId36"/>
    <p:sldId id="829" r:id="rId37"/>
    <p:sldId id="830" r:id="rId38"/>
    <p:sldId id="831" r:id="rId39"/>
    <p:sldId id="832" r:id="rId40"/>
    <p:sldId id="833" r:id="rId41"/>
    <p:sldId id="855" r:id="rId42"/>
    <p:sldId id="856" r:id="rId43"/>
    <p:sldId id="857" r:id="rId44"/>
    <p:sldId id="847" r:id="rId45"/>
    <p:sldId id="848" r:id="rId46"/>
    <p:sldId id="849" r:id="rId47"/>
    <p:sldId id="850" r:id="rId48"/>
    <p:sldId id="851" r:id="rId49"/>
    <p:sldId id="852" r:id="rId50"/>
    <p:sldId id="853" r:id="rId51"/>
    <p:sldId id="854" r:id="rId52"/>
    <p:sldId id="862" r:id="rId53"/>
    <p:sldId id="863" r:id="rId54"/>
    <p:sldId id="860" r:id="rId55"/>
    <p:sldId id="861" r:id="rId56"/>
    <p:sldId id="858" r:id="rId57"/>
    <p:sldId id="859" r:id="rId58"/>
    <p:sldId id="305"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96" d="100"/>
          <a:sy n="96" d="100"/>
        </p:scale>
        <p:origin x="1022"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7/11-17-1428-04-coex-deterministic-backoff.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17 </a:t>
            </a:r>
            <a:r>
              <a:rPr lang="en-US" b="0" dirty="0" smtClean="0">
                <a:solidFill>
                  <a:schemeClr val="accent2">
                    <a:lumMod val="50000"/>
                  </a:schemeClr>
                </a:solidFill>
              </a:rPr>
              <a:t>January </a:t>
            </a:r>
            <a:r>
              <a:rPr lang="en-US" b="0" dirty="0" smtClean="0">
                <a:solidFill>
                  <a:schemeClr val="accent2">
                    <a:lumMod val="50000"/>
                  </a:schemeClr>
                </a:solidFill>
              </a:rPr>
              <a:t>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Possibly delayed until Thu PM1</a:t>
            </a:r>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has recently been focusing on ETSI BRAN 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influence of EN 301 893 in Europe</a:t>
            </a:r>
          </a:p>
          <a:p>
            <a:pPr lvl="3"/>
            <a:r>
              <a:rPr lang="en-AU" dirty="0" smtClean="0"/>
              <a:t>And elsewhere</a:t>
            </a:r>
          </a:p>
          <a:p>
            <a:pPr lvl="2"/>
            <a:r>
              <a:rPr lang="en-AU" dirty="0" smtClean="0"/>
              <a:t>Discussions with 3GPP RAN1 have reached impasse on major 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testing</a:t>
            </a:r>
          </a:p>
          <a:p>
            <a:pPr lvl="3"/>
            <a:r>
              <a:rPr lang="en-AU" dirty="0" smtClean="0"/>
              <a:t>…</a:t>
            </a:r>
          </a:p>
          <a:p>
            <a:pPr lvl="1"/>
            <a:r>
              <a:rPr lang="en-AU" dirty="0" smtClean="0"/>
              <a:t>Today, we will review the discussions at the last meeting of ETSI BRAN</a:t>
            </a:r>
          </a:p>
          <a:p>
            <a:pPr lvl="2"/>
            <a:r>
              <a:rPr lang="en-AU" dirty="0" smtClean="0"/>
              <a:t>Dates: 4-7 December 2017</a:t>
            </a:r>
          </a:p>
          <a:p>
            <a:pPr lvl="2"/>
            <a:r>
              <a:rPr lang="en-AU" dirty="0" smtClean="0"/>
              <a:t>Location: 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have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17743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59093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159028396"/>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100"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430414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the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009987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20760416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121"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677611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509291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2789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585527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974885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16370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a:t>
            </a:r>
            <a:r>
              <a:rPr lang="en-AU" dirty="0" smtClean="0"/>
              <a:t>COT </a:t>
            </a:r>
            <a:r>
              <a:rPr lang="en-AU" dirty="0" smtClean="0"/>
              <a:t>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888865698"/>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43"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91449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7719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889190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574394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63756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793224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92315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a:t>
            </a:r>
            <a:r>
              <a:rPr lang="en-AU" dirty="0" smtClean="0"/>
              <a:t>for balanced </a:t>
            </a:r>
            <a:r>
              <a:rPr lang="en-AU" dirty="0" smtClean="0"/>
              <a:t>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88070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balanced,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a:t>
            </a:r>
            <a:r>
              <a:rPr lang="en-AU" b="0" i="1" dirty="0" smtClean="0"/>
              <a:t>limit </a:t>
            </a:r>
            <a:r>
              <a:rPr lang="en-AU" b="0" i="1" dirty="0"/>
              <a:t>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59"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8756897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2182222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meetings</a:t>
            </a:r>
          </a:p>
          <a:p>
            <a:pPr lvl="2"/>
            <a:r>
              <a:rPr lang="en-US" dirty="0" smtClean="0"/>
              <a:t>3GPP?</a:t>
            </a:r>
          </a:p>
          <a:p>
            <a:pPr lvl="2"/>
            <a:r>
              <a:rPr lang="en-US" dirty="0" smtClean="0"/>
              <a:t>MulteFire Alliance</a:t>
            </a:r>
            <a:r>
              <a:rPr lang="en-US" dirty="0" smtClean="0"/>
              <a:t>?</a:t>
            </a:r>
          </a:p>
          <a:p>
            <a:pPr lvl="2"/>
            <a:r>
              <a:rPr lang="en-US" dirty="0" smtClean="0"/>
              <a:t>…</a:t>
            </a:r>
            <a:endParaRPr lang="en-US" dirty="0" smtClean="0"/>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36929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6230297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1435893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a:t>
            </a:r>
            <a:r>
              <a:rPr lang="en-AU" dirty="0" smtClean="0"/>
              <a:t>301 </a:t>
            </a:r>
            <a:r>
              <a:rPr lang="en-AU" dirty="0" smtClean="0"/>
              <a:t>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a:t>
            </a:r>
            <a:r>
              <a:rPr lang="en-AU" dirty="0" smtClean="0"/>
              <a:t>was </a:t>
            </a:r>
            <a:r>
              <a:rPr lang="en-AU" dirty="0" smtClean="0"/>
              <a:t>at least one submission on this topic</a:t>
            </a:r>
          </a:p>
          <a:p>
            <a:pPr lvl="2"/>
            <a:r>
              <a:rPr lang="en-AU" dirty="0" smtClean="0"/>
              <a:t>It was withdrawn because it appears ETSI BRAN is likely to adopt something like the </a:t>
            </a:r>
            <a:r>
              <a:rPr lang="en-AU" dirty="0"/>
              <a:t>IEEE 802.11 WG position </a:t>
            </a:r>
            <a:endParaRPr lang="en-AU" dirty="0" smtClean="0"/>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774091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a:t>
            </a:r>
            <a:r>
              <a:rPr lang="en-AU" dirty="0" smtClean="0"/>
              <a:t>refer to </a:t>
            </a:r>
            <a:r>
              <a:rPr lang="en-AU" dirty="0" smtClean="0"/>
              <a:t>SR in the dual threshold of a refined </a:t>
            </a:r>
            <a:r>
              <a:rPr lang="en-AU" dirty="0"/>
              <a:t>EN 301 893 because:</a:t>
            </a:r>
          </a:p>
          <a:p>
            <a:pPr lvl="2"/>
            <a:r>
              <a:rPr lang="en-AU" dirty="0" smtClean="0"/>
              <a:t>Referring to </a:t>
            </a:r>
            <a:r>
              <a:rPr lang="en-AU" dirty="0"/>
              <a:t>SR will be very complex, both politically and practically</a:t>
            </a:r>
          </a:p>
          <a:p>
            <a:pPr lvl="2"/>
            <a:r>
              <a:rPr lang="en-AU" dirty="0"/>
              <a:t>SR does not work (this should be a concern for </a:t>
            </a:r>
            <a:r>
              <a:rPr lang="en-AU" dirty="0" err="1"/>
              <a:t>TGax</a:t>
            </a:r>
            <a:r>
              <a:rPr lang="en-AU" dirty="0"/>
              <a:t>)</a:t>
            </a:r>
          </a:p>
          <a:p>
            <a:pPr lvl="2"/>
            <a:r>
              <a:rPr lang="en-AU" dirty="0"/>
              <a:t>SR </a:t>
            </a:r>
            <a:r>
              <a:rPr lang="en-AU" dirty="0" smtClean="0"/>
              <a:t>is possible </a:t>
            </a:r>
            <a:r>
              <a:rPr lang="en-AU" dirty="0"/>
              <a:t>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a:t>
            </a:r>
            <a:r>
              <a:rPr lang="en-AU" dirty="0" smtClean="0">
                <a:solidFill>
                  <a:srgbClr val="FF0000"/>
                </a:solidFill>
              </a:rPr>
              <a:t>time, </a:t>
            </a:r>
            <a:r>
              <a:rPr lang="en-AU" dirty="0" smtClean="0">
                <a:solidFill>
                  <a:srgbClr val="FF0000"/>
                </a:solidFill>
              </a:rPr>
              <a:t>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286590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a:t>
            </a:r>
            <a:r>
              <a:rPr lang="en-AU" dirty="0" smtClean="0"/>
              <a:t>contrary </a:t>
            </a:r>
            <a:r>
              <a:rPr lang="en-AU" dirty="0" smtClean="0"/>
              <a:t>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48</a:t>
            </a:fld>
            <a:endParaRPr lang="en-US"/>
          </a:p>
        </p:txBody>
      </p:sp>
    </p:spTree>
    <p:extLst>
      <p:ext uri="{BB962C8B-B14F-4D97-AF65-F5344CB8AC3E}">
        <p14:creationId xmlns:p14="http://schemas.microsoft.com/office/powerpoint/2010/main" val="26915008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3919610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Is this an issue that we want to continue considering?</a:t>
            </a:r>
          </a:p>
          <a:p>
            <a:pPr lvl="2"/>
            <a:r>
              <a:rPr lang="en-AU" dirty="0" smtClean="0"/>
              <a:t>Does it actually cause a significant harm?</a:t>
            </a:r>
          </a:p>
          <a:p>
            <a:pPr lvl="2"/>
            <a:r>
              <a:rPr lang="en-AU" dirty="0" smtClean="0"/>
              <a:t>If the LAA version does not cause harm, could other systems take advantage 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1661541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424706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5900145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942078752"/>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7175" name="Packager Shell Object" showAsIcon="1" r:id="rId4" imgW="741600" imgH="394560" progId="Package">
                  <p:embed/>
                </p:oleObj>
              </mc:Choice>
              <mc:Fallback>
                <p:oleObj name="Packager Shell Object" showAsIcon="1" r:id="rId4" imgW="741600" imgH="394560" progId="Package">
                  <p:embed/>
                  <p:pic>
                    <p:nvPicPr>
                      <p:cNvPr id="6" name="Object 5"/>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4015159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access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4616223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deterministic access issues</a:t>
            </a:r>
            <a:endParaRPr lang="en-AU" dirty="0"/>
          </a:p>
        </p:txBody>
      </p:sp>
      <p:sp>
        <p:nvSpPr>
          <p:cNvPr id="3" name="Content Placeholder 2"/>
          <p:cNvSpPr>
            <a:spLocks noGrp="1"/>
          </p:cNvSpPr>
          <p:nvPr>
            <p:ph idx="1"/>
          </p:nvPr>
        </p:nvSpPr>
        <p:spPr/>
        <p:txBody>
          <a:bodyPr/>
          <a:lstStyle/>
          <a:p>
            <a:pPr lvl="1"/>
            <a:r>
              <a:rPr lang="en-AU" dirty="0" smtClean="0"/>
              <a:t>Previously, the </a:t>
            </a:r>
            <a:r>
              <a:rPr lang="en-AU" dirty="0" err="1" smtClean="0"/>
              <a:t>Coex</a:t>
            </a:r>
            <a:r>
              <a:rPr lang="en-AU" dirty="0" smtClean="0"/>
              <a:t> SC has discussed the possibility of access mechanisms that are different from those specified in EN 301 893</a:t>
            </a:r>
          </a:p>
          <a:p>
            <a:pPr lvl="1"/>
            <a:r>
              <a:rPr lang="en-AU" dirty="0" err="1" smtClean="0"/>
              <a:t>Menzo</a:t>
            </a:r>
            <a:r>
              <a:rPr lang="en-AU" dirty="0" smtClean="0"/>
              <a:t> </a:t>
            </a:r>
            <a:r>
              <a:rPr lang="en-AU" dirty="0" err="1" smtClean="0"/>
              <a:t>Wentink</a:t>
            </a:r>
            <a:r>
              <a:rPr lang="en-AU" dirty="0" smtClean="0"/>
              <a:t> (Qualcomm) notes an update is available</a:t>
            </a:r>
          </a:p>
          <a:p>
            <a:pPr lvl="2"/>
            <a:r>
              <a:rPr lang="en-US" i="1" dirty="0"/>
              <a:t>I just posted an update of the Deterministic Backoff slides in doc 1428r4, which has some more introduction and which incorporates some of the lessons learned from recent implementation efforts by other groups</a:t>
            </a:r>
            <a:r>
              <a:rPr lang="en-US" i="1" dirty="0" smtClean="0"/>
              <a:t>.</a:t>
            </a:r>
            <a:endParaRPr lang="en-AU" sz="1800" i="1" dirty="0"/>
          </a:p>
          <a:p>
            <a:pPr lvl="2"/>
            <a:r>
              <a:rPr lang="en-US" i="1" u="sng" dirty="0" smtClean="0">
                <a:hlinkClick r:id="rId2"/>
              </a:rPr>
              <a:t>11-17-1428-04-coex-deterministic-backoff.pptx</a:t>
            </a:r>
            <a:endParaRPr lang="en-AU" sz="1800" i="1" dirty="0"/>
          </a:p>
          <a:p>
            <a:pPr lvl="2"/>
            <a:r>
              <a:rPr lang="en-US" i="1" dirty="0" smtClean="0"/>
              <a:t>I </a:t>
            </a:r>
            <a:r>
              <a:rPr lang="en-US" i="1" dirty="0"/>
              <a:t>may not be available to present the update, but if you could mention its presence in the </a:t>
            </a:r>
            <a:r>
              <a:rPr lang="en-US" i="1" dirty="0" err="1"/>
              <a:t>Coex</a:t>
            </a:r>
            <a:r>
              <a:rPr lang="en-US" i="1" dirty="0"/>
              <a:t> session than that would be great</a:t>
            </a:r>
            <a:r>
              <a:rPr lang="en-US" i="1" dirty="0" smtClean="0"/>
              <a:t>!</a:t>
            </a:r>
            <a:endParaRPr lang="en-AU" sz="18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503591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6727536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a:t>
            </a:r>
            <a:r>
              <a:rPr lang="en-AU" dirty="0" smtClean="0"/>
              <a:t>may </a:t>
            </a:r>
            <a:r>
              <a:rPr lang="en-AU" dirty="0" smtClean="0"/>
              <a:t>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832064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a:t>
            </a:r>
            <a:r>
              <a:rPr lang="en-AU" dirty="0" smtClean="0"/>
              <a:t>RAN4</a:t>
            </a:r>
            <a:endParaRPr lang="en-AU" dirty="0" smtClean="0"/>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Plan </a:t>
            </a:r>
            <a:r>
              <a:rPr lang="en-AU" dirty="0"/>
              <a:t>for next ETSI BRAN </a:t>
            </a:r>
            <a:r>
              <a:rPr lang="en-AU" dirty="0" smtClean="0"/>
              <a:t>meeting</a:t>
            </a:r>
          </a:p>
          <a:p>
            <a:pPr lvl="3"/>
            <a:r>
              <a:rPr lang="en-AU" dirty="0" smtClean="0"/>
              <a:t>Deterministic access</a:t>
            </a:r>
            <a:endParaRPr lang="en-AU" dirty="0" smtClean="0"/>
          </a:p>
          <a:p>
            <a:pPr lvl="3"/>
            <a:r>
              <a:rPr lang="en-AU" dirty="0"/>
              <a:t>Review activities in IEEE 1932.1</a:t>
            </a:r>
          </a:p>
          <a:p>
            <a:pPr lvl="3"/>
            <a:r>
              <a:rPr lang="en-AU" dirty="0" smtClean="0"/>
              <a:t>…</a:t>
            </a:r>
            <a:endParaRPr lang="en-AU" dirty="0" smtClean="0"/>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4901</Words>
  <Application>Microsoft Office PowerPoint</Application>
  <PresentationFormat>On-screen Show (4:3)</PresentationFormat>
  <Paragraphs>548</Paragraphs>
  <Slides>58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58</vt:i4>
      </vt:variant>
    </vt:vector>
  </HeadingPairs>
  <TitlesOfParts>
    <vt:vector size="65" baseType="lpstr">
      <vt:lpstr>Arial</vt:lpstr>
      <vt:lpstr>Times New Roman</vt:lpstr>
      <vt:lpstr>Wingdings</vt:lpstr>
      <vt:lpstr>802-11-Submission</vt:lpstr>
      <vt:lpstr>Microsoft PowerPoint Presentation</vt:lpstr>
      <vt:lpstr>Presentation</vt:lpstr>
      <vt:lpstr>Package</vt:lpstr>
      <vt:lpstr>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may hear an update on recent 3GPP RAN1 activities related to coexistence</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COT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balanced, and less black &amp; white</vt:lpstr>
      <vt:lpstr>PowerPoint Presentation</vt:lpstr>
      <vt:lpstr>The next meeting of ETSI BRAN is in March 2018</vt:lpstr>
      <vt:lpstr>The Coexistence SC will continue its work in March 2018</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PowerPoint Presentation</vt:lpstr>
      <vt:lpstr>The Coex SC will consider a LS from WFA to 3GPP</vt:lpstr>
      <vt:lpstr>PowerPoint Presentation</vt:lpstr>
      <vt:lpstr>The Coex SC may discuss deterministic access issues</vt:lpstr>
      <vt:lpstr>PowerPoint Presentation</vt:lpstr>
      <vt:lpstr>The Coexistence SC may discuss IEEE 1932.1 WG activities</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2018-01-18T00:02:49Z</dcterms:modified>
</cp:coreProperties>
</file>