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3" r:id="rId28"/>
    <p:sldId id="677" r:id="rId29"/>
    <p:sldId id="678" r:id="rId30"/>
    <p:sldId id="679" r:id="rId31"/>
    <p:sldId id="657" r:id="rId32"/>
    <p:sldId id="664" r:id="rId33"/>
    <p:sldId id="590"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802.11-17/1871r5</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6-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6-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203-01-000m-csa-enhancement.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202-01-000m-identifying-a-password.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0927-13-000m-revmd-mac-comments.xls"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2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endParaRPr lang="en-US" altLang="en-US" dirty="0" smtClean="0"/>
          </a:p>
          <a:p>
            <a:pPr lvl="1">
              <a:lnSpc>
                <a:spcPct val="80000"/>
              </a:lnSpc>
            </a:pPr>
            <a:r>
              <a:rPr lang="en-US" altLang="en-US" dirty="0" smtClean="0"/>
              <a:t>Sept-Oct-Nov 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a:t>
            </a:r>
            <a:r>
              <a:rPr lang="en-US" dirty="0" smtClean="0"/>
              <a:t>–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a:t>
            </a:r>
            <a:r>
              <a:rPr lang="en-US" dirty="0" smtClean="0"/>
              <a:t>–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a:t>
            </a:r>
            <a:r>
              <a:rPr lang="en-US" altLang="en-US" sz="2800" kern="0" dirty="0" smtClean="0"/>
              <a:t>CID </a:t>
            </a:r>
            <a:r>
              <a:rPr lang="en-US" altLang="en-US" sz="2800" kern="0" dirty="0" smtClean="0"/>
              <a:t>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27  </a:t>
            </a:r>
            <a:r>
              <a:rPr lang="en-US" dirty="0" smtClean="0"/>
              <a:t>–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endParaRPr lang="en-US" altLang="en-US" sz="28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a:t>
            </a:r>
            <a:r>
              <a:rPr lang="en-US" altLang="en-US" sz="2800" kern="0" dirty="0" smtClean="0"/>
              <a:t>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endParaRPr lang="en-US" altLang="en-US" sz="32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28 </a:t>
            </a:r>
            <a:r>
              <a:rPr lang="en-US" dirty="0" smtClean="0"/>
              <a:t>–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Graham Smith</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Ad-hoc </a:t>
            </a:r>
            <a:r>
              <a:rPr lang="en-US" dirty="0" smtClean="0"/>
              <a:t>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MAC-I, Motion MAC-J and Motion MAC-K”  </a:t>
            </a:r>
            <a:r>
              <a:rPr lang="en-US" altLang="en-US" sz="2400" kern="0" dirty="0" smtClean="0"/>
              <a:t>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a:t>
            </a:r>
            <a:r>
              <a:rPr lang="en-US" altLang="en-US" sz="2400" kern="0" dirty="0" smtClean="0"/>
              <a:t>Gen Motion – Dec </a:t>
            </a:r>
            <a:r>
              <a:rPr lang="en-US" altLang="en-US" sz="2400" kern="0" dirty="0" err="1"/>
              <a:t>T</a:t>
            </a:r>
            <a:r>
              <a:rPr lang="en-US" altLang="en-US" sz="2400" kern="0" dirty="0" err="1" smtClean="0"/>
              <a:t>elecon</a:t>
            </a:r>
            <a:r>
              <a:rPr lang="en-US" altLang="en-US" sz="2400" kern="0" dirty="0" smtClean="0"/>
              <a:t>”, “Gen </a:t>
            </a:r>
            <a:r>
              <a:rPr lang="en-US" altLang="en-US" sz="2400" kern="0" dirty="0" smtClean="0"/>
              <a:t>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mentor.ieee.org/802.11/dcn/17/11-17-0928-06-000m-revmd-cc25-gen-comments.xlsx</a:t>
            </a:r>
            <a:r>
              <a:rPr lang="en-US" altLang="en-US" sz="2400" kern="0" dirty="0" smtClean="0"/>
              <a:t> </a:t>
            </a:r>
            <a:endParaRPr lang="en-US" altLang="en-US" sz="2400" kern="0" dirty="0" smtClean="0"/>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a:t>
            </a:r>
            <a:r>
              <a:rPr lang="en-US" altLang="en-US" sz="2400" kern="0" dirty="0" smtClean="0"/>
              <a:t>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and “Submission Required” tabs </a:t>
            </a:r>
            <a:r>
              <a:rPr lang="en-US" altLang="en-US" sz="2400" kern="0" dirty="0"/>
              <a:t>in </a:t>
            </a:r>
            <a:r>
              <a:rPr lang="en-US" altLang="en-US" sz="2400" kern="0" dirty="0">
                <a:hlinkClick r:id="rId4"/>
              </a:rPr>
              <a:t>https://</a:t>
            </a:r>
            <a:r>
              <a:rPr lang="en-US" altLang="en-US" sz="2400" kern="0" dirty="0" smtClean="0">
                <a:hlinkClick r:id="rId4"/>
              </a:rPr>
              <a:t>mentor.ieee.org/802.11/dcn/17/11-17-0928-06-000m-revmd-cc25-gen-comments.xlsx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cited location Replace “where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a:t>
            </a:r>
            <a:r>
              <a:rPr lang="en-GB" dirty="0"/>
              <a:t>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CSA with channel switch time announcement</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https://mentor.ieee.org/802.11/dcn/18/11-18-0203-01-000m-csa-enhancement.docx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mentor.ieee.org/802.11/dcn/18/11-18-0202-01-000m-identifying-a-password.docx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a:t>Motion </a:t>
            </a:r>
            <a:r>
              <a:rPr lang="en-US" altLang="en-US" sz="2400" kern="0" dirty="0" smtClean="0"/>
              <a:t>MAC-ESP” </a:t>
            </a:r>
            <a:r>
              <a:rPr lang="en-US" altLang="en-US" sz="2400" kern="0" dirty="0" smtClean="0"/>
              <a:t>tab </a:t>
            </a:r>
            <a:r>
              <a:rPr lang="en-US" altLang="en-US" sz="2400" kern="0" dirty="0"/>
              <a:t>in </a:t>
            </a:r>
            <a:r>
              <a:rPr lang="en-US" altLang="en-US" sz="2400" kern="0" dirty="0" smtClean="0">
                <a:hlinkClick r:id="rId2"/>
              </a:rPr>
              <a:t>https://mentor.ieee.org/802.11/dcn/17/11-17-0927-13-000m-revmd-mac-comments.xls</a:t>
            </a:r>
            <a:r>
              <a:rPr lang="en-US" altLang="en-US" sz="2400" kern="0" dirty="0" smtClean="0"/>
              <a:t> </a:t>
            </a:r>
            <a:endParaRPr lang="en-US" altLang="en-US" sz="24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a:t>
            </a:r>
            <a:r>
              <a:rPr lang="en-US" altLang="en-US" sz="1800" dirty="0" smtClean="0"/>
              <a:t>– Nehru </a:t>
            </a:r>
            <a:r>
              <a:rPr lang="en-US" altLang="en-US" sz="1800" dirty="0" smtClean="0"/>
              <a:t>Bhandaru</a:t>
            </a:r>
          </a:p>
        </p:txBody>
      </p:sp>
      <p:sp>
        <p:nvSpPr>
          <p:cNvPr id="9" name="Rectangle 35"/>
          <p:cNvSpPr>
            <a:spLocks noChangeArrowheads="1"/>
          </p:cNvSpPr>
          <p:nvPr/>
        </p:nvSpPr>
        <p:spPr bwMode="auto">
          <a:xfrm>
            <a:off x="803276" y="4038600"/>
            <a:ext cx="510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PHY CIDs: 75, 360, 361</a:t>
            </a:r>
          </a:p>
          <a:p>
            <a:pPr lvl="1">
              <a:lnSpc>
                <a:spcPct val="80000"/>
              </a:lnSpc>
            </a:pPr>
            <a:r>
              <a:rPr lang="en-US" altLang="en-US" sz="1800" dirty="0" smtClean="0"/>
              <a:t>MAC CIDs 339, 290</a:t>
            </a:r>
          </a:p>
          <a:p>
            <a:pPr lvl="1">
              <a:lnSpc>
                <a:spcPct val="80000"/>
              </a:lnSpc>
            </a:pPr>
            <a:r>
              <a:rPr lang="en-US" altLang="en-US" sz="1800" dirty="0"/>
              <a:t>11-17-1890, 1807 – Nehru Bhandaru</a:t>
            </a:r>
          </a:p>
          <a:p>
            <a:pPr lvl="1">
              <a:lnSpc>
                <a:spcPct val="80000"/>
              </a:lnSpc>
            </a:pPr>
            <a:r>
              <a:rPr lang="en-US" altLang="en-US" sz="1800" dirty="0"/>
              <a:t>11-18-0202 – Dan Harkins</a:t>
            </a:r>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p>
          <a:p>
            <a:pPr lvl="1"/>
            <a:r>
              <a:rPr lang="en-US" altLang="en-US" sz="1800" dirty="0"/>
              <a:t>11-18-171 CID 5, 7 – Chris Hansen</a:t>
            </a:r>
          </a:p>
          <a:p>
            <a:pPr marL="457200" lvl="1" indent="0">
              <a:buNone/>
            </a:pPr>
            <a:endParaRPr lang="en-US" sz="1800" dirty="0" smtClean="0"/>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483467</TotalTime>
  <Words>2440</Words>
  <Application>Microsoft Office PowerPoint</Application>
  <PresentationFormat>Widescreen</PresentationFormat>
  <Paragraphs>494</Paragraphs>
  <Slides>34</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3055</cp:revision>
  <cp:lastPrinted>1998-02-10T13:28:06Z</cp:lastPrinted>
  <dcterms:created xsi:type="dcterms:W3CDTF">2005-01-04T21:26:55Z</dcterms:created>
  <dcterms:modified xsi:type="dcterms:W3CDTF">2018-01-17T01:34:48Z</dcterms:modified>
</cp:coreProperties>
</file>