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1" r:id="rId16"/>
    <p:sldId id="660" r:id="rId17"/>
    <p:sldId id="663" r:id="rId18"/>
    <p:sldId id="662" r:id="rId19"/>
    <p:sldId id="656" r:id="rId20"/>
    <p:sldId id="672" r:id="rId21"/>
    <p:sldId id="659" r:id="rId22"/>
    <p:sldId id="658" r:id="rId23"/>
    <p:sldId id="646" r:id="rId24"/>
    <p:sldId id="657" r:id="rId25"/>
    <p:sldId id="664" r:id="rId26"/>
    <p:sldId id="590" r:id="rId27"/>
    <p:sldId id="516" r:id="rId2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802.11-17/1871r2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45-03-000m-minutes-revmd-sep-oct-and-nov-telecons.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s://mentor.ieee.org/802.11/dcn/17/11-17-1856-00-000m-minutes-of-revmd-adhoc-in-piscataway-nj.docx" TargetMode="External"/><Relationship Id="rId4" Type="http://schemas.openxmlformats.org/officeDocument/2006/relationships/hyperlink" Target="https://mentor.ieee.org/802.11/dcn/17/11-17-1536-02-000m-minutes-for-2017-december-and-2018-january-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518-02-000m-resolution-cids-59-62-remove-dls-stsl.doc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519-03-000m-resolution-cids-59-62-remove-dls-stsl.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1137-07-000m-resolutions-for-obsolete-blockack.docx"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927-12-000m-revmd-mac-comments.xls" TargetMode="External"/><Relationship Id="rId2" Type="http://schemas.openxmlformats.org/officeDocument/2006/relationships/hyperlink" Target="https://mentor.ieee.org/802.11/dcn/17/11-17-0930-10-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4-000m-revmd-cc25-gen-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927-11-000m-revmd-mac-comments.xls" TargetMode="External"/><Relationship Id="rId2" Type="http://schemas.openxmlformats.org/officeDocument/2006/relationships/hyperlink" Target="https://mentor.ieee.org/802.11/dcn/17/11-17-0930-09-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4-000m-revmd-cc25-gen-comments.xls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9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11-17-1537,  </a:t>
            </a:r>
          </a:p>
          <a:p>
            <a:pPr lvl="1">
              <a:lnSpc>
                <a:spcPct val="80000"/>
              </a:lnSpc>
            </a:pPr>
            <a:r>
              <a:rPr lang="en-US" altLang="en-US" dirty="0" smtClean="0"/>
              <a:t>Sept-Oct-Nov teleconference minutes </a:t>
            </a:r>
            <a:r>
              <a:rPr lang="en-US" altLang="en-US" dirty="0"/>
              <a:t>in </a:t>
            </a:r>
            <a:r>
              <a:rPr lang="en-US" altLang="en-US" dirty="0">
                <a:hlinkClick r:id="rId3"/>
              </a:rPr>
              <a:t>https://</a:t>
            </a:r>
            <a:r>
              <a:rPr lang="en-US" altLang="en-US" dirty="0" smtClean="0">
                <a:hlinkClick r:id="rId3"/>
              </a:rPr>
              <a:t>mentor.ieee.org/802.11/dcn/17/11-17-1545-03-000m-minutes-revmd-sep-oct-and-nov-telecons.docx</a:t>
            </a:r>
            <a:r>
              <a:rPr lang="en-US" altLang="en-US" dirty="0" smtClean="0"/>
              <a:t> ,  </a:t>
            </a:r>
            <a:r>
              <a:rPr lang="en-US" altLang="en-US" dirty="0"/>
              <a:t>and </a:t>
            </a:r>
            <a:r>
              <a:rPr lang="en-US" altLang="en-US" dirty="0" smtClean="0">
                <a:hlinkClick r:id="rId4"/>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5"/>
              </a:rPr>
              <a:t>https://</a:t>
            </a:r>
            <a:r>
              <a:rPr lang="en-US" altLang="en-US" dirty="0" smtClean="0">
                <a:hlinkClick r:id="rId5"/>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mentor.ieee.org/802.11/dcn/17/11-17-1518-02-000m-resolution-cids-59-62-remove-dls-stsl.docx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65 as “Revised” with a resolution of “Incorporate the text changes </a:t>
            </a:r>
            <a:r>
              <a:rPr lang="en-US" altLang="en-US" sz="2800" kern="0" dirty="0"/>
              <a:t>indicated in </a:t>
            </a:r>
            <a:r>
              <a:rPr lang="en-US" altLang="en-US" sz="2800" kern="0" dirty="0" smtClean="0">
                <a:hlinkClick r:id="rId2"/>
              </a:rPr>
              <a:t>https://mentor.ieee.org/802.11/dcn/17/11-17-1519-03-000m-resolution-cids-59-62-remove-dls-stsl.docx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a:t>ack</a:t>
            </a:r>
            <a:r>
              <a:rPr lang="en-GB" kern="0" dirty="0"/>
              <a:t>, HT-delayed block </a:t>
            </a:r>
            <a:r>
              <a:rPr lang="en-GB" kern="0" dirty="0" err="1"/>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61, 70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https://mentor.ieee.org/802.11/dcn/17/11-17-1137-07-000m-resolutions-for-obsolete-blockack.docx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Non-HT block </a:t>
            </a:r>
            <a:r>
              <a:rPr lang="en-GB" sz="2800" kern="0" dirty="0" err="1"/>
              <a:t>ack</a:t>
            </a:r>
            <a:r>
              <a:rPr lang="en-GB" sz="2800" kern="0" dirty="0"/>
              <a:t>, HT-delayed block </a:t>
            </a:r>
            <a:r>
              <a:rPr lang="en-GB" sz="2800" kern="0" dirty="0" err="1"/>
              <a:t>ack</a:t>
            </a:r>
            <a:r>
              <a:rPr lang="en-US" altLang="en-US" sz="2800" kern="0" dirty="0" smtClean="0"/>
              <a:t>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Telecon</a:t>
            </a:r>
            <a:r>
              <a:rPr lang="en-US" dirty="0" smtClean="0"/>
              <a:t> and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smtClean="0">
                <a:hlinkClick r:id="rId2"/>
              </a:rPr>
              <a:t>https://mentor.ieee.org/802.11/dcn/17/11-17-0930-10-000m-revmd-cc25-phy-plus-comments.xls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MAC-I and Motion MAC-J”  tabs </a:t>
            </a:r>
            <a:r>
              <a:rPr lang="en-US" altLang="en-US" sz="2400" kern="0" dirty="0"/>
              <a:t>in </a:t>
            </a:r>
            <a:r>
              <a:rPr lang="en-US" altLang="en-US" sz="2400" kern="0" dirty="0" smtClean="0">
                <a:hlinkClick r:id="rId3"/>
              </a:rPr>
              <a:t>https</a:t>
            </a:r>
            <a:r>
              <a:rPr lang="en-US" altLang="en-US" sz="2400" kern="0" dirty="0">
                <a:hlinkClick r:id="rId3"/>
              </a:rPr>
              <a:t>://</a:t>
            </a:r>
            <a:r>
              <a:rPr lang="en-US" altLang="en-US" sz="2400" kern="0" dirty="0" smtClean="0">
                <a:hlinkClick r:id="rId3"/>
              </a:rPr>
              <a:t>mentor.ieee.org/802.11/dcn/17/11-17-0927-12-000m-revmd-mac-comments.xls</a:t>
            </a:r>
            <a:r>
              <a:rPr lang="en-US" altLang="en-US" sz="2400" kern="0" dirty="0" smtClean="0"/>
              <a:t>  </a:t>
            </a:r>
          </a:p>
          <a:p>
            <a:pPr lvl="1">
              <a:lnSpc>
                <a:spcPct val="80000"/>
              </a:lnSpc>
            </a:pPr>
            <a:r>
              <a:rPr lang="en-US" altLang="en-US" sz="2400" kern="0" dirty="0" smtClean="0"/>
              <a:t>“Gen Motion </a:t>
            </a:r>
            <a:r>
              <a:rPr lang="en-US" altLang="en-US" sz="2400" kern="0" dirty="0" err="1" smtClean="0"/>
              <a:t>adhoc</a:t>
            </a:r>
            <a:r>
              <a:rPr lang="en-US" altLang="en-US" sz="2400" kern="0" dirty="0" smtClean="0"/>
              <a:t>”, “Gen Motion-Oct” and “</a:t>
            </a:r>
            <a:r>
              <a:rPr lang="en-US" altLang="en-US" sz="2400" kern="0" dirty="0"/>
              <a:t>D</a:t>
            </a:r>
            <a:r>
              <a:rPr lang="en-US" altLang="en-US" sz="2400" kern="0" dirty="0" smtClean="0"/>
              <a:t>ec </a:t>
            </a:r>
            <a:r>
              <a:rPr lang="en-US" altLang="en-US" sz="2400" kern="0" dirty="0" err="1"/>
              <a:t>T</a:t>
            </a:r>
            <a:r>
              <a:rPr lang="en-US" altLang="en-US" sz="2400" kern="0" dirty="0" err="1" smtClean="0"/>
              <a:t>elecon</a:t>
            </a:r>
            <a:r>
              <a:rPr lang="en-US" altLang="en-US" sz="2400" kern="0" dirty="0" smtClean="0"/>
              <a:t>” tabs </a:t>
            </a:r>
            <a:r>
              <a:rPr lang="en-US" altLang="en-US" sz="2400" kern="0" dirty="0"/>
              <a:t>in </a:t>
            </a:r>
            <a:r>
              <a:rPr lang="en-US" altLang="en-US" sz="2400" kern="0" dirty="0">
                <a:hlinkClick r:id="rId4"/>
              </a:rPr>
              <a:t>https://</a:t>
            </a:r>
            <a:r>
              <a:rPr lang="en-US" altLang="en-US" sz="2400" kern="0" dirty="0" smtClean="0">
                <a:hlinkClick r:id="rId4"/>
              </a:rPr>
              <a:t>mentor.ieee.org/802.11/dcn/17/11-17-0928-04-000m-revmd-cc25-gen-comments.xlsx</a:t>
            </a:r>
            <a:r>
              <a:rPr lang="en-US" altLang="en-US" sz="2400" kern="0" dirty="0" smtClean="0"/>
              <a:t> </a:t>
            </a:r>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0104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smtClean="0">
                <a:hlinkClick r:id="rId2"/>
              </a:rPr>
              <a:t>https://mentor.ieee.org/802.11/dcn/17/11-17-0930-09-000m-revmd-cc25-phy-plus-comments.xls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MAC-K” tab </a:t>
            </a:r>
            <a:r>
              <a:rPr lang="en-US" altLang="en-US" sz="2400" kern="0" dirty="0"/>
              <a:t>in </a:t>
            </a:r>
            <a:r>
              <a:rPr lang="en-US" altLang="en-US" sz="2400" kern="0" dirty="0" smtClean="0">
                <a:hlinkClick r:id="rId3"/>
              </a:rPr>
              <a:t>https://mentor.ieee.org/802.11/dcn/17/11-17-0927-11-000m-revmd-mac-comments.xls</a:t>
            </a:r>
            <a:r>
              <a:rPr lang="en-US" altLang="en-US" sz="2400" kern="0" dirty="0" smtClean="0"/>
              <a:t> </a:t>
            </a:r>
          </a:p>
          <a:p>
            <a:pPr lvl="1">
              <a:lnSpc>
                <a:spcPct val="80000"/>
              </a:lnSpc>
            </a:pPr>
            <a:r>
              <a:rPr lang="en-US" altLang="en-US" sz="2400" kern="0" dirty="0" smtClean="0"/>
              <a:t>“” tab </a:t>
            </a:r>
            <a:r>
              <a:rPr lang="en-US" altLang="en-US" sz="2400" kern="0" dirty="0"/>
              <a:t>in </a:t>
            </a:r>
            <a:r>
              <a:rPr lang="en-US" altLang="en-US" sz="2400" kern="0" dirty="0">
                <a:hlinkClick r:id="rId4"/>
              </a:rPr>
              <a:t>https://mentor.ieee.org/802.11/dcn/17/11-17-0928-04-000m-revmd-cc25-gen-comments.xlsx</a:t>
            </a:r>
            <a:r>
              <a:rPr lang="en-US" altLang="en-US" sz="2400" kern="0" dirty="0"/>
              <a:t> </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160744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11-17-914rx and 11-17-1871rx,</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30 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848315" y="2064737"/>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404031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April xx-xx, 2018, anticipated to be held in Cambridge UK.</a:t>
            </a:r>
            <a:endParaRPr lang="en-GB" sz="2800" dirty="0"/>
          </a:p>
          <a:p>
            <a:r>
              <a:rPr lang="en-GB" sz="2800" dirty="0" smtClean="0"/>
              <a:t>Moved</a:t>
            </a:r>
          </a:p>
          <a:p>
            <a:r>
              <a:rPr lang="en-US" altLang="en-US" sz="2800" kern="0" dirty="0" smtClean="0"/>
              <a:t>Seconded:</a:t>
            </a:r>
          </a:p>
          <a:p>
            <a:r>
              <a:rPr lang="en-US" altLang="en-US" sz="2800" kern="0" dirty="0" smtClean="0"/>
              <a:t>Result:</a:t>
            </a:r>
            <a:endParaRPr lang="en-US" altLang="en-US" sz="2400" kern="0" dirty="0" smtClean="0"/>
          </a:p>
          <a:p>
            <a:pPr>
              <a:lnSpc>
                <a:spcPct val="80000"/>
              </a:lnSpc>
            </a:pPr>
            <a:endParaRPr lang="en-US" altLang="en-US" sz="2000" kern="0" dirty="0"/>
          </a:p>
        </p:txBody>
      </p:sp>
      <p:sp>
        <p:nvSpPr>
          <p:cNvPr id="8" name="Rectangle 7"/>
          <p:cNvSpPr/>
          <p:nvPr/>
        </p:nvSpPr>
        <p:spPr>
          <a:xfrm rot="19787975">
            <a:off x="149688" y="1363854"/>
            <a:ext cx="2339102"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Update</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841296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48768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a:t>
            </a:r>
            <a:r>
              <a:rPr lang="en-US" sz="1800" dirty="0" smtClean="0"/>
              <a:t>339, 290</a:t>
            </a:r>
            <a:endParaRPr lang="en-US" sz="1800" dirty="0" smtClean="0"/>
          </a:p>
          <a:p>
            <a:pPr lvl="1"/>
            <a:r>
              <a:rPr lang="en-US" altLang="en-US" sz="1800" dirty="0"/>
              <a:t>MAC CIDs: 14, 340, 341 (RNR</a:t>
            </a:r>
            <a:r>
              <a:rPr lang="en-US" altLang="en-US" sz="1800" dirty="0" smtClean="0"/>
              <a:t>)</a:t>
            </a:r>
            <a:endParaRPr lang="en-US" sz="1800" dirty="0" smtClean="0"/>
          </a:p>
          <a:p>
            <a:pPr lvl="1"/>
            <a:r>
              <a:rPr lang="en-US" altLang="en-US" sz="1800" dirty="0"/>
              <a:t>Guido HIERTZ – CID 289</a:t>
            </a:r>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GB" sz="1800" dirty="0" smtClean="0"/>
              <a:t>M. </a:t>
            </a:r>
            <a:r>
              <a:rPr lang="en-GB" sz="1800" dirty="0"/>
              <a:t>WENTINK CIDs: 194, </a:t>
            </a:r>
            <a:r>
              <a:rPr lang="en-GB" sz="1800" dirty="0" smtClean="0"/>
              <a:t>222(GEN), 223(GEN) –recommend accept</a:t>
            </a:r>
            <a:endParaRPr lang="en-GB" sz="1800" dirty="0"/>
          </a:p>
          <a:p>
            <a:pPr lvl="1">
              <a:lnSpc>
                <a:spcPct val="80000"/>
              </a:lnSpc>
            </a:pPr>
            <a:r>
              <a:rPr lang="en-GB" sz="1800" dirty="0" err="1" smtClean="0"/>
              <a:t>Huizhau</a:t>
            </a:r>
            <a:r>
              <a:rPr lang="en-GB" sz="1800" dirty="0" smtClean="0"/>
              <a:t>/</a:t>
            </a:r>
            <a:r>
              <a:rPr lang="en-GB" sz="1800" dirty="0" err="1" smtClean="0"/>
              <a:t>Sigurd</a:t>
            </a:r>
            <a:r>
              <a:rPr lang="en-GB" sz="1800" dirty="0" smtClean="0"/>
              <a:t>/Menzo – 11-17-1738r1</a:t>
            </a:r>
          </a:p>
          <a:p>
            <a:pPr lvl="1">
              <a:lnSpc>
                <a:spcPct val="80000"/>
              </a:lnSpc>
            </a:pPr>
            <a:r>
              <a:rPr lang="en-US" altLang="en-US" sz="1800" dirty="0" smtClean="0"/>
              <a:t>GEN CIDs: 108, 290, 292</a:t>
            </a:r>
          </a:p>
          <a:p>
            <a:pPr lvl="1">
              <a:lnSpc>
                <a:spcPct val="80000"/>
              </a:lnSpc>
            </a:pPr>
            <a:r>
              <a:rPr lang="en-US" altLang="en-US" sz="1800" dirty="0" smtClean="0"/>
              <a:t>111-17-1089r10 PHY </a:t>
            </a:r>
            <a:r>
              <a:rPr lang="en-US" altLang="en-US" sz="1800" dirty="0" smtClean="0"/>
              <a:t>CIDs: 273, 111, 289, </a:t>
            </a:r>
            <a:r>
              <a:rPr lang="en-US" altLang="en-US" sz="1800" dirty="0" smtClean="0"/>
              <a:t>75, 360, 361</a:t>
            </a:r>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1807 – Nehru </a:t>
            </a:r>
            <a:r>
              <a:rPr lang="en-US" altLang="en-US" sz="1800" dirty="0" smtClean="0"/>
              <a:t>Bhandaru</a:t>
            </a:r>
          </a:p>
          <a:p>
            <a:pPr lvl="1">
              <a:lnSpc>
                <a:spcPct val="80000"/>
              </a:lnSpc>
            </a:pPr>
            <a:r>
              <a:rPr lang="en-US" altLang="en-US" sz="1800" dirty="0" smtClean="0"/>
              <a:t>11-18-0202 – Dan Harkins</a:t>
            </a:r>
            <a:endParaRPr lang="en-US" altLang="en-US" sz="1800" dirty="0"/>
          </a:p>
          <a:p>
            <a:pPr lvl="1">
              <a:lnSpc>
                <a:spcPct val="80000"/>
              </a:lnSpc>
            </a:pPr>
            <a:endParaRPr lang="en-US" altLang="en-US" sz="1800" dirty="0" smtClean="0"/>
          </a:p>
        </p:txBody>
      </p:sp>
      <p:sp>
        <p:nvSpPr>
          <p:cNvPr id="9" name="Rectangle 35"/>
          <p:cNvSpPr>
            <a:spLocks noChangeArrowheads="1"/>
          </p:cNvSpPr>
          <p:nvPr/>
        </p:nvSpPr>
        <p:spPr bwMode="auto">
          <a:xfrm>
            <a:off x="803276" y="4038600"/>
            <a:ext cx="5105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Comment resolution</a:t>
            </a:r>
          </a:p>
          <a:p>
            <a:pPr lvl="1">
              <a:lnSpc>
                <a:spcPct val="80000"/>
              </a:lnSpc>
            </a:pPr>
            <a:r>
              <a:rPr lang="en-US" altLang="en-US" sz="1800" dirty="0" smtClean="0"/>
              <a:t>11-18-171 CID 5, 7 – Chris Hansen</a:t>
            </a:r>
          </a:p>
          <a:p>
            <a:pPr lvl="1">
              <a:lnSpc>
                <a:spcPct val="80000"/>
              </a:lnSpc>
            </a:pPr>
            <a:r>
              <a:rPr lang="en-US" altLang="en-US" sz="1800" dirty="0" smtClean="0"/>
              <a:t>PHY </a:t>
            </a:r>
            <a:r>
              <a:rPr lang="en-US" altLang="en-US" sz="1800" dirty="0" smtClean="0"/>
              <a:t>CIDs</a:t>
            </a:r>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196</a:t>
            </a:r>
          </a:p>
        </p:txBody>
      </p:sp>
      <p:sp>
        <p:nvSpPr>
          <p:cNvPr id="11" name="Rectangle 35"/>
          <p:cNvSpPr>
            <a:spLocks noChangeArrowheads="1"/>
          </p:cNvSpPr>
          <p:nvPr/>
        </p:nvSpPr>
        <p:spPr bwMode="auto">
          <a:xfrm>
            <a:off x="7013523" y="39624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a:t>
            </a:r>
          </a:p>
          <a:p>
            <a:pPr lvl="1">
              <a:lnSpc>
                <a:spcPct val="80000"/>
              </a:lnSpc>
            </a:pPr>
            <a:r>
              <a:rPr lang="en-US" altLang="en-US" sz="1800" dirty="0" smtClean="0"/>
              <a:t>Motions</a:t>
            </a:r>
            <a:endParaRPr lang="en-US" sz="1800" dirty="0" smtClean="0"/>
          </a:p>
          <a:p>
            <a:pPr lvl="1">
              <a:lnSpc>
                <a:spcPct val="80000"/>
              </a:lnSpc>
            </a:pPr>
            <a:r>
              <a:rPr lang="en-US" altLang="en-US" sz="1800" dirty="0"/>
              <a:t>AOB</a:t>
            </a:r>
          </a:p>
          <a:p>
            <a:pPr lvl="1">
              <a:lnSpc>
                <a:spcPct val="80000"/>
              </a:lnSpc>
            </a:pPr>
            <a:r>
              <a:rPr lang="en-US" altLang="en-US" sz="1800" dirty="0"/>
              <a:t>Plans 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481864</TotalTime>
  <Words>2007</Words>
  <Application>Microsoft Office PowerPoint</Application>
  <PresentationFormat>Widescreen</PresentationFormat>
  <Paragraphs>409</Paragraphs>
  <Slides>27</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3027</cp:revision>
  <cp:lastPrinted>1998-02-10T13:28:06Z</cp:lastPrinted>
  <dcterms:created xsi:type="dcterms:W3CDTF">2005-01-04T21:26:55Z</dcterms:created>
  <dcterms:modified xsi:type="dcterms:W3CDTF">2018-01-15T22:52:37Z</dcterms:modified>
</cp:coreProperties>
</file>