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40" r:id="rId4"/>
    <p:sldId id="339" r:id="rId5"/>
    <p:sldId id="349" r:id="rId6"/>
    <p:sldId id="350" r:id="rId7"/>
    <p:sldId id="351" r:id="rId8"/>
    <p:sldId id="352" r:id="rId9"/>
    <p:sldId id="353" r:id="rId10"/>
    <p:sldId id="354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38" r:id="rId20"/>
    <p:sldId id="337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00FFFF"/>
    <a:srgbClr val="00CC99"/>
    <a:srgbClr val="FF33CC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5" autoAdjust="0"/>
    <p:restoredTop sz="95373" autoAdjust="0"/>
  </p:normalViewPr>
  <p:slideViewPr>
    <p:cSldViewPr>
      <p:cViewPr varScale="1">
        <p:scale>
          <a:sx n="68" d="100"/>
          <a:sy n="68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GB" sz="1300" dirty="0"/>
              <a:t>What’s the scope of IEEE 802.11?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02 Sept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A7C4A-2CD9-4853-B62A-0D4D8A6DC38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52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287049" y="88445"/>
            <a:ext cx="233993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5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89872" y="88445"/>
            <a:ext cx="7956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5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461329" y="9299939"/>
            <a:ext cx="21656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3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409419" y="9299939"/>
            <a:ext cx="53219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300" dirty="0"/>
              <a:t>Page </a:t>
            </a:r>
            <a:fld id="{4ED28A0E-4BA3-4608-97B3-66B1DD630016}" type="slidenum">
              <a:rPr lang="en-US" sz="1300"/>
              <a:pPr algn="r" eaLnBrk="0" hangingPunct="0"/>
              <a:t>6</a:t>
            </a:fld>
            <a:endParaRPr lang="en-US" sz="13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3900"/>
            <a:ext cx="4797425" cy="359886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029" y="4559922"/>
            <a:ext cx="5853148" cy="43192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02 Sept 2015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A7C4A-2CD9-4853-B62A-0D4D8A6DC38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31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75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04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65760" y="1645920"/>
            <a:ext cx="8326438" cy="4389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84EB-C6E3-684C-A39B-0E652C4E0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02 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86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0D16-EBF5-0D44-A21F-B32E9F6095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02 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7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Sigurd Schelstraete, Quantenna)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</a:t>
            </a:r>
            <a:r>
              <a:rPr lang="en-US" sz="1800" baseline="0" dirty="0" err="1"/>
              <a:t>1869r0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  <p:sldLayoutId id="2147489663" r:id="rId14"/>
    <p:sldLayoutId id="2147489664" r:id="rId15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Input to ITU-R submission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2017-12-11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03181" y="6438384"/>
            <a:ext cx="1992533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Sigurd Schelstraete, Quantenna)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124561"/>
              </p:ext>
            </p:extLst>
          </p:nvPr>
        </p:nvGraphicFramePr>
        <p:xfrm>
          <a:off x="666750" y="2727325"/>
          <a:ext cx="798195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Document" r:id="rId4" imgW="9802286" imgH="4059801" progId="Word.Document.8">
                  <p:embed/>
                </p:oleObj>
              </mc:Choice>
              <mc:Fallback>
                <p:oleObj name="Document" r:id="rId4" imgW="9802286" imgH="4059801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2727325"/>
                        <a:ext cx="7981950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 (1)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343523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Indoor Hotspot Test environment should be tested using Configuration B (30 GHz) 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/>
              <a:t>Indoor hotspot is a typical deployment for </a:t>
            </a:r>
            <a:r>
              <a:rPr lang="en-US" dirty="0" err="1"/>
              <a:t>802.11ac</a:t>
            </a:r>
            <a:r>
              <a:rPr lang="en-US" dirty="0"/>
              <a:t> and </a:t>
            </a:r>
            <a:r>
              <a:rPr lang="en-US" dirty="0" err="1"/>
              <a:t>802.11ax</a:t>
            </a:r>
            <a:endParaRPr lang="en-US" dirty="0"/>
          </a:p>
          <a:p>
            <a:pPr lvl="1"/>
            <a:r>
              <a:rPr lang="en-US" dirty="0"/>
              <a:t>802.11 waveforms can be used at different carrier frequencies</a:t>
            </a:r>
          </a:p>
          <a:p>
            <a:pPr lvl="2"/>
            <a:r>
              <a:rPr lang="en-US" dirty="0"/>
              <a:t>Products based on 802.11 waveforms in licensed bands are available today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Indoor Hotspot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2826453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Dense Urban Test environment should be tested using Configuration B (30 GHz) 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 err="1"/>
              <a:t>802.11ax</a:t>
            </a:r>
            <a:r>
              <a:rPr lang="en-US" dirty="0"/>
              <a:t> was specifically developed to service dense deployment environments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150922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Rural test environment should be tested using Configuration B (4 GHz)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and</a:t>
            </a:r>
            <a:r>
              <a:rPr lang="en-US" dirty="0"/>
              <a:t> C (700 MHz)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/>
              <a:t>Requirements could be met by </a:t>
            </a:r>
            <a:r>
              <a:rPr lang="en-US" dirty="0" err="1"/>
              <a:t>802.11ac</a:t>
            </a:r>
            <a:r>
              <a:rPr lang="en-US" dirty="0"/>
              <a:t>/ax provided power levels are adjusted to the </a:t>
            </a:r>
            <a:r>
              <a:rPr lang="en-US"/>
              <a:t>new bands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Rural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114365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mMTC</a:t>
            </a:r>
            <a:r>
              <a:rPr lang="en-US" dirty="0"/>
              <a:t> Usage Scenario, the Urban Macro Test environment should be tested using Configuration B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mMTC</a:t>
            </a:r>
            <a:r>
              <a:rPr lang="en-US" dirty="0"/>
              <a:t> Urban Macro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237696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URLLC Usage Scenario, the Urban Macro Test environment should be tested using Configuration A (4 GHz)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URLLC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1431751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Submission Timeline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DA2EB6-FE2C-4F9D-BFB5-96A01EA21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426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7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IMT-2020 Requirements (1)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10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330798-D87E-494F-888D-A0ADD895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C8EC9B-8118-4E9D-932A-333C90EB7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8413BA3-2E1E-46E7-8E89-26C817C1FC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0381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802.11 </a:t>
            </a:r>
            <a:r>
              <a:rPr lang="en-US" dirty="0"/>
              <a:t>Waveforms vs. </a:t>
            </a:r>
            <a:r>
              <a:rPr lang="en-US" dirty="0">
                <a:latin typeface="+mj-lt"/>
              </a:rPr>
              <a:t>5G Waveforms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8164ED7-8BD3-4ED0-9328-FC5BD0A7B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4FA63-CB96-47BF-98FA-167F65157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382000" cy="360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0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B7EA76-1F0E-44C2-AEC4-786C22E37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Statement of Intent</a:t>
            </a:r>
          </a:p>
          <a:p>
            <a:pPr lvl="0"/>
            <a:r>
              <a:rPr lang="en-US" dirty="0"/>
              <a:t>Overview of IEEE 802.11</a:t>
            </a:r>
          </a:p>
          <a:p>
            <a:pPr lvl="0"/>
            <a:r>
              <a:rPr lang="en-US" dirty="0"/>
              <a:t>802.11 candidate technologies</a:t>
            </a:r>
          </a:p>
          <a:p>
            <a:pPr lvl="1"/>
            <a:r>
              <a:rPr lang="en-US" dirty="0" err="1"/>
              <a:t>802.11ac</a:t>
            </a:r>
            <a:r>
              <a:rPr lang="en-US" dirty="0"/>
              <a:t>, </a:t>
            </a:r>
            <a:r>
              <a:rPr lang="en-US" dirty="0" err="1"/>
              <a:t>802.11ax</a:t>
            </a:r>
            <a:endParaRPr lang="en-US" dirty="0"/>
          </a:p>
          <a:p>
            <a:pPr lvl="0"/>
            <a:r>
              <a:rPr lang="en-US" dirty="0"/>
              <a:t>Proposal Overview</a:t>
            </a:r>
          </a:p>
          <a:p>
            <a:pPr lvl="0"/>
            <a:r>
              <a:rPr lang="en-US" dirty="0"/>
              <a:t>Configuration Choice for the 5 test environments</a:t>
            </a:r>
          </a:p>
          <a:p>
            <a:pPr lvl="0"/>
            <a:r>
              <a:rPr lang="en-US" dirty="0"/>
              <a:t>IEEE 802 Submission Timeline</a:t>
            </a:r>
          </a:p>
          <a:p>
            <a:pPr lvl="0"/>
            <a:r>
              <a:rPr lang="en-US" dirty="0"/>
              <a:t>(Optional) IMT-2020 Requirements Analysis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64B360-F164-479F-ACE8-89AC4069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82D-D8A7-4712-9F95-68EBC21E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1674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89BB6-92D0-43AB-869D-643D5110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intends to submit a (S)RIT for consideration as a IMT-2020 Technology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CBCC6A-E61D-4C76-B22C-4CCED7BA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Intent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76CB9-BD06-4149-A251-B2B23B67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</p:spTree>
    <p:extLst>
      <p:ext uri="{BB962C8B-B14F-4D97-AF65-F5344CB8AC3E}">
        <p14:creationId xmlns:p14="http://schemas.microsoft.com/office/powerpoint/2010/main" val="33453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BF178C-65F0-460F-88AF-24667E2E7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IEEE 802.11 is a working group, responsible for writing Wireless Local Area Network (LAN) standards</a:t>
            </a:r>
          </a:p>
          <a:p>
            <a:r>
              <a:rPr lang="en-GB" sz="1800" dirty="0"/>
              <a:t>802.11 operates under</a:t>
            </a:r>
          </a:p>
          <a:p>
            <a:pPr lvl="1"/>
            <a:r>
              <a:rPr lang="en-GB" sz="1800" dirty="0"/>
              <a:t>The “Sponsor”: IEEE LMSC “LAN / MAN Standards Committee” – aka “802”</a:t>
            </a:r>
          </a:p>
          <a:p>
            <a:pPr lvl="1"/>
            <a:r>
              <a:rPr lang="en-GB" sz="1800" dirty="0"/>
              <a:t>IEEE Computer Society</a:t>
            </a:r>
          </a:p>
          <a:p>
            <a:pPr lvl="1"/>
            <a:r>
              <a:rPr lang="en-GB" sz="1800" dirty="0"/>
              <a:t>IEEE-SA Standards Board</a:t>
            </a:r>
          </a:p>
          <a:p>
            <a:r>
              <a:rPr lang="en-GB" sz="1800" dirty="0"/>
              <a:t>Work in 802.11 is divided into various activities</a:t>
            </a:r>
          </a:p>
          <a:p>
            <a:pPr lvl="1"/>
            <a:r>
              <a:rPr lang="en-GB" sz="1800" dirty="0"/>
              <a:t>Task groups – one per approved standard or amendment to be developed</a:t>
            </a:r>
          </a:p>
          <a:p>
            <a:pPr lvl="1"/>
            <a:r>
              <a:rPr lang="en-GB" sz="1800" dirty="0"/>
              <a:t>Study groups or topic interest groups – the precursor to a task group that investigates marketability, feasibility and determines initial requirements</a:t>
            </a:r>
          </a:p>
          <a:p>
            <a:pPr lvl="1"/>
            <a:r>
              <a:rPr lang="en-GB" sz="1800" dirty="0"/>
              <a:t>Various standing committee's responsible for ongoing work,  such as “Architecture”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10425A-0E83-4BE3-95C3-0FA8D579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9C18-B6DE-414A-B687-044801DA8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802.11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Wireless local area networks</a:t>
            </a:r>
          </a:p>
          <a:p>
            <a:r>
              <a:rPr lang="en-GB" dirty="0"/>
              <a:t>Generally use unlicensed spectrum</a:t>
            </a:r>
          </a:p>
          <a:p>
            <a:pPr lvl="1"/>
            <a:r>
              <a:rPr lang="en-GB" sz="1800" dirty="0"/>
              <a:t>Exception for 802.11y:  “lightly licensed”</a:t>
            </a:r>
          </a:p>
          <a:p>
            <a:pPr lvl="1"/>
            <a:r>
              <a:rPr lang="en-GB" sz="1800" dirty="0"/>
              <a:t>Exception for TV whitespace</a:t>
            </a:r>
          </a:p>
          <a:p>
            <a:r>
              <a:rPr lang="en-GB" dirty="0"/>
              <a:t>Deployments: Broadband network access, public venue access, sensor networks, mesh networks, automotive.</a:t>
            </a:r>
          </a:p>
          <a:p>
            <a:r>
              <a:rPr lang="en-GB" dirty="0"/>
              <a:t>Present in these devices: laptops, phones, tablets, network infrastructure, home appliances, consumer electronics, healthcare devices</a:t>
            </a:r>
          </a:p>
          <a:p>
            <a:endParaRPr lang="en-GB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02 Sept 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F2884EB-C6E3-684C-A39B-0E652C4E0E6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4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48873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102741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99454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134939"/>
            <a:ext cx="8218805" cy="722312"/>
          </a:xfrm>
        </p:spPr>
        <p:txBody>
          <a:bodyPr/>
          <a:lstStyle/>
          <a:p>
            <a:pPr algn="ctr"/>
            <a:r>
              <a:rPr lang="en-US" sz="2800" dirty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65053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73613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77709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</a:p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1359887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125988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304726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30350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519395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40643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81528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125938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80994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516989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413146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44931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517844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99454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 (TBC)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102741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-2007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524281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35513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40526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80362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38067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98787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117582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202838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81212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38683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424833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48279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46198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42810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45779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02 Sept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40D16-EBF5-0D44-A21F-B32E9F6095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1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18613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24408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2710"/>
            <a:ext cx="7772400" cy="649287"/>
          </a:xfrm>
        </p:spPr>
        <p:txBody>
          <a:bodyPr/>
          <a:lstStyle/>
          <a:p>
            <a:r>
              <a:rPr lang="en-US" dirty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494965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73249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15964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29294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577127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13107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70604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579522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09614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34831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397032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13266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578671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76006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14474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72638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47341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75696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195131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09907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489056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55297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49131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52798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74531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18613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20705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53246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13729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190051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20382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39631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lang="en-US" sz="8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6628" y="6226095"/>
            <a:ext cx="1643062" cy="262290"/>
          </a:xfrm>
        </p:spPr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291388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05076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51397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51657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4038600" y="3473414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2895600" y="1515499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CAC732-83AD-453B-9377-7433E0AA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802.11ac</a:t>
            </a:r>
            <a:r>
              <a:rPr lang="en-US" dirty="0"/>
              <a:t> amendment was published in 2013</a:t>
            </a:r>
          </a:p>
          <a:p>
            <a:pPr lvl="1"/>
            <a:r>
              <a:rPr lang="en-US" dirty="0"/>
              <a:t>Prevalent Wi-Fi technology today</a:t>
            </a:r>
          </a:p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20, 40, 80 and 160 MHz channels</a:t>
            </a:r>
          </a:p>
          <a:p>
            <a:pPr lvl="1"/>
            <a:r>
              <a:rPr lang="en-US" dirty="0"/>
              <a:t>Gigabit speeds</a:t>
            </a:r>
          </a:p>
          <a:p>
            <a:pPr lvl="1"/>
            <a:r>
              <a:rPr lang="en-US" dirty="0"/>
              <a:t>Defines MIMO up to 8 streams</a:t>
            </a:r>
          </a:p>
          <a:p>
            <a:pPr lvl="1"/>
            <a:r>
              <a:rPr lang="en-US" dirty="0"/>
              <a:t>Beamforming, Multi-user MIMO (up to 4 users)</a:t>
            </a:r>
          </a:p>
          <a:p>
            <a:r>
              <a:rPr lang="en-US" dirty="0"/>
              <a:t>Originally defined to operate in 5 GHz, but waveform could be used unchanged at other carrier frequencies</a:t>
            </a:r>
          </a:p>
          <a:p>
            <a:r>
              <a:rPr lang="en-US" dirty="0"/>
              <a:t>Deployed  in residential, enterprise and operator markets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F6BDD4-CED7-4B52-A816-747930FA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candidate technologies for IMT-2020: </a:t>
            </a:r>
            <a:r>
              <a:rPr lang="en-US" dirty="0" err="1"/>
              <a:t>802.11ac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E2DB-CAC1-480C-A1B8-D04EBE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0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CAC732-83AD-453B-9377-7433E0AA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802.11ax</a:t>
            </a:r>
            <a:r>
              <a:rPr lang="en-US" dirty="0"/>
              <a:t> is under development</a:t>
            </a:r>
          </a:p>
          <a:p>
            <a:pPr lvl="1"/>
            <a:r>
              <a:rPr lang="en-US" dirty="0"/>
              <a:t>Draft 3.0 scheduled for May 2018</a:t>
            </a:r>
          </a:p>
          <a:p>
            <a:pPr lvl="1"/>
            <a:r>
              <a:rPr lang="en-US" dirty="0"/>
              <a:t>Final publication by end 2019</a:t>
            </a:r>
          </a:p>
          <a:p>
            <a:r>
              <a:rPr lang="en-US" dirty="0"/>
              <a:t>Key features (in addition to </a:t>
            </a:r>
            <a:r>
              <a:rPr lang="en-US" dirty="0" err="1"/>
              <a:t>11ac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UL and DL OFDMA</a:t>
            </a:r>
          </a:p>
          <a:p>
            <a:pPr lvl="1"/>
            <a:r>
              <a:rPr lang="en-US" dirty="0"/>
              <a:t>UL Multi-user MIMO</a:t>
            </a:r>
          </a:p>
          <a:p>
            <a:pPr lvl="1"/>
            <a:r>
              <a:rPr lang="en-US" dirty="0"/>
              <a:t>Up to 8 MU-MIMO users</a:t>
            </a:r>
          </a:p>
          <a:p>
            <a:pPr lvl="1"/>
            <a:r>
              <a:rPr lang="en-US" dirty="0"/>
              <a:t>New power saving modes for mobile devices (TWT)</a:t>
            </a:r>
          </a:p>
          <a:p>
            <a:pPr lvl="1"/>
            <a:r>
              <a:rPr lang="en-US" dirty="0" err="1"/>
              <a:t>Midamble</a:t>
            </a:r>
            <a:r>
              <a:rPr lang="en-US" dirty="0"/>
              <a:t> Training for enhance Doppler performance</a:t>
            </a:r>
          </a:p>
          <a:p>
            <a:r>
              <a:rPr lang="en-US" dirty="0"/>
              <a:t>Defined for both 2.4 GHz and 5 GHz operation, but waveform can be used unchanged at other frequencies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F6BDD4-CED7-4B52-A816-747930FA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candidate technologies for IMT-2020: </a:t>
            </a:r>
            <a:r>
              <a:rPr lang="en-US" dirty="0" err="1"/>
              <a:t>802.11ax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E2DB-CAC1-480C-A1B8-D04EBE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172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97055</TotalTime>
  <Words>920</Words>
  <Application>Microsoft Office PowerPoint</Application>
  <PresentationFormat>On-screen Show (4:3)</PresentationFormat>
  <Paragraphs>245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Tahoma</vt:lpstr>
      <vt:lpstr>Times New Roman</vt:lpstr>
      <vt:lpstr>Default Design</vt:lpstr>
      <vt:lpstr>Custom Design</vt:lpstr>
      <vt:lpstr>Microsoft Word 97 - 2003 Document</vt:lpstr>
      <vt:lpstr>Input to ITU-R submission</vt:lpstr>
      <vt:lpstr>Contents</vt:lpstr>
      <vt:lpstr>Statement of Intent</vt:lpstr>
      <vt:lpstr>IEEE 802.11 Introduction</vt:lpstr>
      <vt:lpstr>IEEE 802.11 Scope</vt:lpstr>
      <vt:lpstr>IEEE 802.11 Revisions</vt:lpstr>
      <vt:lpstr>IEEE 802.11 Standards Pipeline</vt:lpstr>
      <vt:lpstr>IEEE candidate technologies for IMT-2020: 802.11ac</vt:lpstr>
      <vt:lpstr>IEEE candidate technologies for IMT-2020: 802.11ax</vt:lpstr>
      <vt:lpstr>Proposal Overview (1)</vt:lpstr>
      <vt:lpstr>Configuration for eMBB Indoor Hotspot </vt:lpstr>
      <vt:lpstr>Configuration for eMBB Dense Urban</vt:lpstr>
      <vt:lpstr>Configuration for eMBB Rural</vt:lpstr>
      <vt:lpstr>Configuration for mMTC Urban Macro</vt:lpstr>
      <vt:lpstr>Configuration for URLLC Dense Urban</vt:lpstr>
      <vt:lpstr>IMT-2020 Submission Timeline </vt:lpstr>
      <vt:lpstr>IMT-2020 Requirements (1)</vt:lpstr>
      <vt:lpstr>Appendix</vt:lpstr>
      <vt:lpstr>802.11 Waveforms vs. 5G Waveforms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Sigurd Schelstraete</cp:lastModifiedBy>
  <cp:revision>2072</cp:revision>
  <cp:lastPrinted>1998-02-10T13:28:06Z</cp:lastPrinted>
  <dcterms:created xsi:type="dcterms:W3CDTF">1998-02-10T13:07:52Z</dcterms:created>
  <dcterms:modified xsi:type="dcterms:W3CDTF">2017-12-11T15:48:17Z</dcterms:modified>
</cp:coreProperties>
</file>