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84" r:id="rId4"/>
    <p:sldId id="270" r:id="rId5"/>
    <p:sldId id="273" r:id="rId6"/>
    <p:sldId id="282" r:id="rId7"/>
    <p:sldId id="27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802.11-17/1866r3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 2018)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MIB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951414"/>
          </a:xfrm>
        </p:spPr>
        <p:txBody>
          <a:bodyPr/>
          <a:lstStyle/>
          <a:p>
            <a:r>
              <a:rPr lang="en-US" dirty="0"/>
              <a:t>Topic: </a:t>
            </a:r>
          </a:p>
          <a:p>
            <a:r>
              <a:rPr lang="en-US" dirty="0"/>
              <a:t>Currently, there is inconsistent usage of “</a:t>
            </a:r>
            <a:r>
              <a:rPr lang="en-US" dirty="0" err="1"/>
              <a:t>TruthValue</a:t>
            </a:r>
            <a:r>
              <a:rPr lang="en-US" dirty="0"/>
              <a:t>” MIB attributes.</a:t>
            </a:r>
          </a:p>
          <a:p>
            <a:r>
              <a:rPr lang="en-US" dirty="0"/>
              <a:t>Provide guidelines for a pattern of usage that can be applied consistently on new projects.  Merge these guidelines into MDR process.</a:t>
            </a:r>
          </a:p>
          <a:p>
            <a:endParaRPr lang="en-US" dirty="0"/>
          </a:p>
          <a:p>
            <a:r>
              <a:rPr lang="en-US" dirty="0"/>
              <a:t>Actions:</a:t>
            </a:r>
          </a:p>
          <a:p>
            <a:r>
              <a:rPr lang="en-US" dirty="0"/>
              <a:t>Review 11-18/0052r1 – Presentation &amp; overview</a:t>
            </a:r>
          </a:p>
          <a:p>
            <a:r>
              <a:rPr lang="en-US" dirty="0"/>
              <a:t>Review 11-15/0355r13 – MIB design patterns recommendations</a:t>
            </a:r>
          </a:p>
          <a:p>
            <a:r>
              <a:rPr lang="en-US" dirty="0"/>
              <a:t>Provide any feedback to ARC SC; Discuss approach to incorporate </a:t>
            </a:r>
            <a:r>
              <a:rPr lang="en-US"/>
              <a:t>into </a:t>
            </a:r>
            <a:r>
              <a:rPr lang="en-US" smtClean="0"/>
              <a:t>MDR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00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January 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67004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91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572882"/>
              </p:ext>
            </p:extLst>
          </p:nvPr>
        </p:nvGraphicFramePr>
        <p:xfrm>
          <a:off x="835168" y="1550547"/>
          <a:ext cx="10518632" cy="41452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64760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</a:t>
                      </a:r>
                      <a:r>
                        <a:rPr lang="en-US" dirty="0" smtClean="0"/>
                        <a:t>Huang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Jan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7053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</a:t>
            </a:r>
            <a:r>
              <a:rPr lang="en-GB" sz="2000" dirty="0" smtClean="0"/>
              <a:t>)</a:t>
            </a:r>
          </a:p>
          <a:p>
            <a:r>
              <a:rPr lang="en-GB" sz="2000" dirty="0"/>
              <a:t> </a:t>
            </a:r>
            <a:r>
              <a:rPr lang="en-GB" sz="2000" dirty="0">
                <a:solidFill>
                  <a:srgbClr val="FF0000"/>
                </a:solidFill>
              </a:rPr>
              <a:t>Keep embedded figures using </a:t>
            </a:r>
            <a:r>
              <a:rPr lang="en-GB" sz="2000" dirty="0" err="1">
                <a:solidFill>
                  <a:srgbClr val="FF0000"/>
                </a:solidFill>
              </a:rPr>
              <a:t>visio</a:t>
            </a:r>
            <a:r>
              <a:rPr lang="en-GB" sz="2000" dirty="0">
                <a:solidFill>
                  <a:srgbClr val="FF0000"/>
                </a:solidFill>
              </a:rPr>
              <a:t> as long as possible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 smtClean="0">
                <a:solidFill>
                  <a:schemeClr val="tx1"/>
                </a:solidFill>
              </a:rPr>
              <a:t>Two </a:t>
            </a:r>
            <a:r>
              <a:rPr lang="en-GB" sz="2000" dirty="0">
                <a:solidFill>
                  <a:schemeClr val="tx1"/>
                </a:solidFill>
              </a:rPr>
              <a:t>ways to format a figure &amp; its caption in frame: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2000" dirty="0" smtClean="0"/>
              <a:t>Frame </a:t>
            </a:r>
            <a:r>
              <a:rPr lang="en-GB" sz="2000" dirty="0"/>
              <a:t>templates </a:t>
            </a:r>
            <a:r>
              <a:rPr lang="en-GB" sz="2000" dirty="0" smtClean="0"/>
              <a:t>exist for published amendments </a:t>
            </a:r>
            <a:r>
              <a:rPr lang="en-GB" sz="2000" dirty="0"/>
              <a:t>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634</TotalTime>
  <Words>631</Words>
  <Application>Microsoft Office PowerPoint</Application>
  <PresentationFormat>Widescreen</PresentationFormat>
  <Paragraphs>211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 2018)</vt:lpstr>
      <vt:lpstr>Volunteer Editor Contacts</vt:lpstr>
      <vt:lpstr>MIB discussion</vt:lpstr>
      <vt:lpstr>802.11 Style Guide</vt:lpstr>
      <vt:lpstr>Editor Amendment Ordering</vt:lpstr>
      <vt:lpstr>Draft Development Snapshot</vt:lpstr>
      <vt:lpstr>MIB Style, Visio and Frame Practices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lastModifiedBy>Peter Ecclesine (pecclesi)</cp:lastModifiedBy>
  <cp:revision>39</cp:revision>
  <cp:lastPrinted>1601-01-01T00:00:00Z</cp:lastPrinted>
  <dcterms:created xsi:type="dcterms:W3CDTF">2018-01-07T18:30:13Z</dcterms:created>
  <dcterms:modified xsi:type="dcterms:W3CDTF">2018-01-19T03:48:47Z</dcterms:modified>
</cp:coreProperties>
</file>