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84" r:id="rId4"/>
    <p:sldId id="270" r:id="rId5"/>
    <p:sldId id="273" r:id="rId6"/>
    <p:sldId id="282" r:id="rId7"/>
    <p:sldId id="278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6" d="100"/>
          <a:sy n="76" d="100"/>
        </p:scale>
        <p:origin x="60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802.11-17/1866r2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carlos.cordeiro@intel.com" TargetMode="External"/><Relationship Id="rId13" Type="http://schemas.openxmlformats.org/officeDocument/2006/relationships/hyperlink" Target="mailto:alex.ashley@hotmail.co.uk" TargetMode="External"/><Relationship Id="rId18" Type="http://schemas.openxmlformats.org/officeDocument/2006/relationships/hyperlink" Target="mailto:yongho.seok@gmail.com" TargetMode="External"/><Relationship Id="rId3" Type="http://schemas.openxmlformats.org/officeDocument/2006/relationships/hyperlink" Target="mailto:jiamin.chen@mail01.huawei.com" TargetMode="External"/><Relationship Id="rId7" Type="http://schemas.openxmlformats.org/officeDocument/2006/relationships/hyperlink" Target="mailto:robert.stacey@intel.com" TargetMode="External"/><Relationship Id="rId12" Type="http://schemas.openxmlformats.org/officeDocument/2006/relationships/hyperlink" Target="mailto:edward.ks.au@huawei.com" TargetMode="External"/><Relationship Id="rId17" Type="http://schemas.openxmlformats.org/officeDocument/2006/relationships/hyperlink" Target="mailto:Ping.FANG@huawei.com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adrian.p.stephens@ieee.org" TargetMode="External"/><Relationship Id="rId20" Type="http://schemas.openxmlformats.org/officeDocument/2006/relationships/hyperlink" Target="mailto:ddrgal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RA@tiac.net" TargetMode="External"/><Relationship Id="rId11" Type="http://schemas.openxmlformats.org/officeDocument/2006/relationships/hyperlink" Target="mailto:emily.h.qi@intel.com" TargetMode="External"/><Relationship Id="rId5" Type="http://schemas.openxmlformats.org/officeDocument/2006/relationships/hyperlink" Target="mailto:d3e3e3@gmail.com" TargetMode="External"/><Relationship Id="rId15" Type="http://schemas.openxmlformats.org/officeDocument/2006/relationships/hyperlink" Target="mailto:petere@ieee.org" TargetMode="External"/><Relationship Id="rId10" Type="http://schemas.openxmlformats.org/officeDocument/2006/relationships/hyperlink" Target="mailto:po-kai.huang@intel.com" TargetMode="External"/><Relationship Id="rId19" Type="http://schemas.openxmlformats.org/officeDocument/2006/relationships/hyperlink" Target="mailto:aasterja@qti.qualcomm.com" TargetMode="External"/><Relationship Id="rId4" Type="http://schemas.openxmlformats.org/officeDocument/2006/relationships/hyperlink" Target="mailto:shiwenhe@seu.edu.cn" TargetMode="External"/><Relationship Id="rId9" Type="http://schemas.openxmlformats.org/officeDocument/2006/relationships/hyperlink" Target="mailto:chaochun.wang@mediatek.com" TargetMode="External"/><Relationship Id="rId14" Type="http://schemas.openxmlformats.org/officeDocument/2006/relationships/hyperlink" Target="mailto:henry@LOGOUT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2-0000-802-11-editorial-style-guide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(Jan 2018)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2018-01-14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157609"/>
              </p:ext>
            </p:extLst>
          </p:nvPr>
        </p:nvGraphicFramePr>
        <p:xfrm>
          <a:off x="996950" y="2419350"/>
          <a:ext cx="10123488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Document" r:id="rId4" imgW="10439485" imgH="2543802" progId="Word.Document.8">
                  <p:embed/>
                </p:oleObj>
              </mc:Choice>
              <mc:Fallback>
                <p:oleObj name="Document" r:id="rId4" imgW="10439485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9350"/>
                        <a:ext cx="10123488" cy="24574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113213"/>
          </a:xfrm>
          <a:noFill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TGaj</a:t>
            </a:r>
            <a:r>
              <a:rPr lang="en-US" sz="1600" dirty="0"/>
              <a:t> – </a:t>
            </a:r>
            <a:r>
              <a:rPr lang="en-US" sz="1600" dirty="0" err="1"/>
              <a:t>Jiamin</a:t>
            </a:r>
            <a:r>
              <a:rPr lang="en-US" sz="1600" dirty="0"/>
              <a:t> CHEN – </a:t>
            </a:r>
            <a:r>
              <a:rPr lang="en-US" sz="1600" b="0" dirty="0">
                <a:hlinkClick r:id="rId3"/>
              </a:rPr>
              <a:t>jiamin.chen@mail01.huawei.com</a:t>
            </a:r>
            <a:r>
              <a:rPr lang="en-US" sz="1600" b="0" dirty="0"/>
              <a:t> , </a:t>
            </a:r>
            <a:r>
              <a:rPr lang="en-US" sz="1600" dirty="0" err="1"/>
              <a:t>Shiwen</a:t>
            </a:r>
            <a:r>
              <a:rPr lang="en-US" sz="1600" dirty="0"/>
              <a:t> He – </a:t>
            </a:r>
            <a:r>
              <a:rPr lang="en-US" sz="1600" b="0" u="sng" dirty="0">
                <a:hlinkClick r:id="rId4"/>
              </a:rPr>
              <a:t>shiwenhe@seu.edu.cn</a:t>
            </a: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TGak</a:t>
            </a:r>
            <a:r>
              <a:rPr lang="en-US" sz="1600" dirty="0"/>
              <a:t> – Donald Eastlake – </a:t>
            </a:r>
            <a:r>
              <a:rPr lang="en-US" sz="1600" b="0" dirty="0">
                <a:hlinkClick r:id="rId5"/>
              </a:rPr>
              <a:t>d3e3e3@gmail.com</a:t>
            </a: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TGaq</a:t>
            </a:r>
            <a:r>
              <a:rPr lang="en-US" sz="1600" dirty="0"/>
              <a:t> – Lee Armstrong – </a:t>
            </a:r>
            <a:r>
              <a:rPr lang="en-US" sz="1600" b="0" dirty="0">
                <a:solidFill>
                  <a:schemeClr val="accent2"/>
                </a:solidFill>
                <a:hlinkClick r:id="rId6"/>
              </a:rPr>
              <a:t>LRA@tiac.net</a:t>
            </a:r>
            <a:r>
              <a:rPr lang="en-US" sz="1600" b="0" dirty="0">
                <a:solidFill>
                  <a:schemeClr val="accent2"/>
                </a:solidFill>
              </a:rPr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chaochun.wang@mediatek.com</a:t>
            </a:r>
            <a:r>
              <a:rPr lang="en-US" sz="1600" dirty="0"/>
              <a:t> 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TGba</a:t>
            </a:r>
            <a:r>
              <a:rPr lang="en-US" sz="1600" b="1" dirty="0" smtClean="0"/>
              <a:t> – Po-kai Huang </a:t>
            </a:r>
            <a:r>
              <a:rPr lang="en-US" sz="1600" dirty="0"/>
              <a:t>– </a:t>
            </a:r>
            <a:r>
              <a:rPr lang="en-US" sz="1600" dirty="0" smtClean="0">
                <a:hlinkClick r:id="rId10"/>
              </a:rPr>
              <a:t>po-kai.huang@intel.com</a:t>
            </a:r>
            <a:r>
              <a:rPr lang="en-US" sz="1600" dirty="0" smtClean="0"/>
              <a:t> </a:t>
            </a:r>
          </a:p>
          <a:p>
            <a:r>
              <a:rPr lang="en-US" sz="1600" dirty="0" err="1" smtClean="0"/>
              <a:t>REVmd</a:t>
            </a:r>
            <a:r>
              <a:rPr lang="en-US" sz="1600" dirty="0" smtClean="0"/>
              <a:t> –Emily </a:t>
            </a:r>
            <a:r>
              <a:rPr lang="en-US" sz="1600" dirty="0"/>
              <a:t>Qi – </a:t>
            </a:r>
            <a:r>
              <a:rPr lang="en-US" sz="1600" b="0" dirty="0" smtClean="0">
                <a:hlinkClick r:id="rId11"/>
              </a:rPr>
              <a:t>emily.h.qi@intel.com</a:t>
            </a:r>
            <a:r>
              <a:rPr lang="en-US" sz="1600" dirty="0" smtClean="0"/>
              <a:t>, </a:t>
            </a:r>
            <a:r>
              <a:rPr lang="en-US" sz="1600" dirty="0"/>
              <a:t>Edward Au – </a:t>
            </a:r>
            <a:r>
              <a:rPr lang="en-US" sz="1600" b="0" u="sng" dirty="0">
                <a:hlinkClick r:id="rId12"/>
              </a:rPr>
              <a:t>edward.ks.au@huawei.com</a:t>
            </a:r>
            <a:r>
              <a:rPr lang="en-US" sz="1600" dirty="0"/>
              <a:t>, 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Editors </a:t>
            </a:r>
            <a:r>
              <a:rPr lang="en-US" sz="1600" dirty="0"/>
              <a:t>Emeritus:</a:t>
            </a:r>
          </a:p>
          <a:p>
            <a:pPr lvl="1"/>
            <a:r>
              <a:rPr lang="en-US" sz="1050" dirty="0" err="1"/>
              <a:t>TGaa</a:t>
            </a:r>
            <a:r>
              <a:rPr lang="en-US" sz="1050" dirty="0"/>
              <a:t> – Alex Ashley – </a:t>
            </a:r>
            <a:r>
              <a:rPr lang="en-US" sz="1050" dirty="0" smtClean="0">
                <a:hlinkClick r:id="rId13"/>
              </a:rPr>
              <a:t>alex.ashley@hotmail.co.uk</a:t>
            </a:r>
            <a:r>
              <a:rPr lang="en-US" sz="1050" dirty="0" smtClean="0"/>
              <a:t>	</a:t>
            </a:r>
          </a:p>
          <a:p>
            <a:pPr lvl="1"/>
            <a:r>
              <a:rPr lang="en-US" sz="1050" dirty="0" err="1" smtClean="0"/>
              <a:t>TGac</a:t>
            </a:r>
            <a:r>
              <a:rPr lang="en-US" sz="1050" dirty="0" smtClean="0"/>
              <a:t> – Robert Stacey – </a:t>
            </a:r>
            <a:r>
              <a:rPr lang="en-US" sz="1050" dirty="0" smtClean="0">
                <a:hlinkClick r:id="rId7"/>
              </a:rPr>
              <a:t>robert.stacey@intel.com</a:t>
            </a:r>
            <a:r>
              <a:rPr lang="en-US" sz="1050" dirty="0" smtClean="0"/>
              <a:t> </a:t>
            </a:r>
          </a:p>
          <a:p>
            <a:pPr lvl="1"/>
            <a:r>
              <a:rPr lang="en-US" sz="1050" dirty="0" err="1" smtClean="0"/>
              <a:t>TGad</a:t>
            </a:r>
            <a:r>
              <a:rPr lang="en-US" sz="1050" dirty="0" smtClean="0"/>
              <a:t> </a:t>
            </a:r>
            <a:r>
              <a:rPr lang="en-US" sz="1050" dirty="0"/>
              <a:t>– Carlos Cordeiro – </a:t>
            </a:r>
            <a:r>
              <a:rPr lang="en-US" sz="1050" dirty="0">
                <a:hlinkClick r:id="rId8"/>
              </a:rPr>
              <a:t>carlos.cordeiro@intel.com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TGae</a:t>
            </a:r>
            <a:r>
              <a:rPr lang="en-US" sz="1050" dirty="0"/>
              <a:t> – Henry </a:t>
            </a:r>
            <a:r>
              <a:rPr lang="en-US" sz="1050" dirty="0" err="1"/>
              <a:t>Ptasinski</a:t>
            </a:r>
            <a:r>
              <a:rPr lang="en-US" sz="1050" dirty="0"/>
              <a:t> – </a:t>
            </a:r>
            <a:r>
              <a:rPr lang="en-US" sz="1050" dirty="0">
                <a:hlinkClick r:id="rId14"/>
              </a:rPr>
              <a:t>henry@LOGOUT.COM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TGaf</a:t>
            </a:r>
            <a:r>
              <a:rPr lang="en-US" sz="1050" dirty="0"/>
              <a:t> – Peter Ecclesine – </a:t>
            </a:r>
            <a:r>
              <a:rPr lang="en-US" sz="1050" dirty="0">
                <a:hlinkClick r:id="rId15"/>
              </a:rPr>
              <a:t>petere@ieee.org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REVmc</a:t>
            </a:r>
            <a:r>
              <a:rPr lang="en-US" sz="1050" dirty="0"/>
              <a:t> – Adrian Stephens </a:t>
            </a:r>
            <a:r>
              <a:rPr lang="en-US" sz="1050" b="0" dirty="0"/>
              <a:t>– </a:t>
            </a:r>
            <a:r>
              <a:rPr lang="en-US" sz="1050" b="0" dirty="0">
                <a:hlinkClick r:id="rId16"/>
              </a:rPr>
              <a:t>adrian.p.stephens@ieee.org</a:t>
            </a:r>
            <a:r>
              <a:rPr lang="en-US" sz="1050" b="0" dirty="0"/>
              <a:t> </a:t>
            </a:r>
            <a:r>
              <a:rPr lang="en-US" sz="1050" dirty="0"/>
              <a:t>, Edward Au – </a:t>
            </a:r>
            <a:r>
              <a:rPr lang="en-US" sz="1050" b="0" u="sng" dirty="0">
                <a:hlinkClick r:id="rId12"/>
              </a:rPr>
              <a:t>edward.ks.au@huawei.com</a:t>
            </a:r>
            <a:r>
              <a:rPr lang="en-US" sz="1050" dirty="0"/>
              <a:t>, Emily Qi – </a:t>
            </a:r>
            <a:r>
              <a:rPr lang="en-US" sz="1050" b="0" dirty="0">
                <a:hlinkClick r:id="rId11"/>
              </a:rPr>
              <a:t>emily.h.qi@intel.com</a:t>
            </a:r>
            <a:r>
              <a:rPr lang="en-US" sz="1050" b="0" dirty="0"/>
              <a:t> </a:t>
            </a:r>
            <a:endParaRPr lang="en-US" sz="1050" dirty="0"/>
          </a:p>
          <a:p>
            <a:pPr lvl="1"/>
            <a:r>
              <a:rPr lang="en-US" sz="1050" dirty="0" err="1"/>
              <a:t>TGai</a:t>
            </a:r>
            <a:r>
              <a:rPr lang="en-US" sz="1050" dirty="0"/>
              <a:t> - </a:t>
            </a:r>
            <a:r>
              <a:rPr lang="en-US" sz="1050" dirty="0">
                <a:hlinkClick r:id="rId6"/>
              </a:rPr>
              <a:t>LRA@tiac.net</a:t>
            </a:r>
            <a:r>
              <a:rPr lang="en-US" sz="1050" dirty="0"/>
              <a:t>, Ping FANG </a:t>
            </a:r>
            <a:r>
              <a:rPr lang="en-US" sz="1050" dirty="0">
                <a:hlinkClick r:id="rId17"/>
              </a:rPr>
              <a:t>Ping.FANG@huawei.com </a:t>
            </a:r>
            <a:endParaRPr lang="en-US" sz="1050" dirty="0"/>
          </a:p>
          <a:p>
            <a:pPr lvl="1"/>
            <a:r>
              <a:rPr lang="en-US" sz="1050" dirty="0" err="1"/>
              <a:t>TGah</a:t>
            </a:r>
            <a:r>
              <a:rPr lang="en-US" sz="1050" dirty="0"/>
              <a:t> – </a:t>
            </a:r>
            <a:r>
              <a:rPr lang="en-US" sz="1050" dirty="0" err="1"/>
              <a:t>Yongho</a:t>
            </a:r>
            <a:r>
              <a:rPr lang="en-US" sz="1050" dirty="0"/>
              <a:t> </a:t>
            </a:r>
            <a:r>
              <a:rPr lang="en-US" sz="1050" dirty="0" err="1"/>
              <a:t>Seok</a:t>
            </a:r>
            <a:r>
              <a:rPr lang="en-US" sz="1050" dirty="0"/>
              <a:t> </a:t>
            </a:r>
            <a:r>
              <a:rPr lang="en-US" sz="1050" dirty="0">
                <a:hlinkClick r:id="rId18"/>
              </a:rPr>
              <a:t>yongho.seok@gmail.com</a:t>
            </a:r>
            <a:r>
              <a:rPr lang="en-US" sz="1050" dirty="0"/>
              <a:t>,  Alfred </a:t>
            </a:r>
            <a:r>
              <a:rPr lang="en-US" sz="1050" dirty="0" err="1"/>
              <a:t>Asterjadhi</a:t>
            </a:r>
            <a:r>
              <a:rPr lang="en-US" sz="1050" dirty="0"/>
              <a:t> – </a:t>
            </a:r>
            <a:r>
              <a:rPr lang="en-US" sz="1050" dirty="0">
                <a:hlinkClick r:id="rId19"/>
              </a:rPr>
              <a:t>aasterja@qti.qualcomm.com</a:t>
            </a:r>
            <a:r>
              <a:rPr lang="en-US" sz="1050" dirty="0"/>
              <a:t>   </a:t>
            </a:r>
          </a:p>
          <a:p>
            <a:pPr lvl="1"/>
            <a:r>
              <a:rPr lang="en-US" sz="1050" dirty="0" err="1"/>
              <a:t>TGaq</a:t>
            </a:r>
            <a:r>
              <a:rPr lang="en-US" sz="1050" dirty="0"/>
              <a:t> – Dan Gal –  </a:t>
            </a:r>
            <a:r>
              <a:rPr lang="en-US" sz="1050" dirty="0">
                <a:hlinkClick r:id="rId20"/>
              </a:rPr>
              <a:t>ddrgal@gmail.com</a:t>
            </a:r>
            <a:r>
              <a:rPr lang="en-US" sz="1050" dirty="0"/>
              <a:t>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MIB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24000"/>
            <a:ext cx="10361084" cy="4951414"/>
          </a:xfrm>
        </p:spPr>
        <p:txBody>
          <a:bodyPr/>
          <a:lstStyle/>
          <a:p>
            <a:r>
              <a:rPr lang="en-US" dirty="0"/>
              <a:t>Topic: </a:t>
            </a:r>
          </a:p>
          <a:p>
            <a:r>
              <a:rPr lang="en-US" dirty="0"/>
              <a:t>Currently, there is inconsistent usage of “</a:t>
            </a:r>
            <a:r>
              <a:rPr lang="en-US" dirty="0" err="1"/>
              <a:t>TruthValue</a:t>
            </a:r>
            <a:r>
              <a:rPr lang="en-US" dirty="0"/>
              <a:t>” MIB attributes.</a:t>
            </a:r>
          </a:p>
          <a:p>
            <a:r>
              <a:rPr lang="en-US" dirty="0"/>
              <a:t>Provide guidelines for a pattern of usage that can be applied consistently on new projects.  Merge these guidelines into MDR process.</a:t>
            </a:r>
          </a:p>
          <a:p>
            <a:endParaRPr lang="en-US" dirty="0"/>
          </a:p>
          <a:p>
            <a:r>
              <a:rPr lang="en-US" dirty="0"/>
              <a:t>Actions:</a:t>
            </a:r>
          </a:p>
          <a:p>
            <a:r>
              <a:rPr lang="en-US" dirty="0"/>
              <a:t>Review 11-18/0052r1 – Presentation &amp; overview</a:t>
            </a:r>
          </a:p>
          <a:p>
            <a:r>
              <a:rPr lang="en-US" dirty="0"/>
              <a:t>Review 11-15/0355r13 – MIB design patterns recommendations</a:t>
            </a:r>
          </a:p>
          <a:p>
            <a:r>
              <a:rPr lang="en-US" dirty="0"/>
              <a:t>Provide any feedback to ARC SC; Discuss approach to incorporate </a:t>
            </a:r>
            <a:r>
              <a:rPr lang="en-US"/>
              <a:t>into </a:t>
            </a:r>
            <a:r>
              <a:rPr lang="en-US" smtClean="0"/>
              <a:t>MDR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005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Style Guide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mentor.ieee.org/802.11/dcn/09/11-09-1034-12-0000-802-11-editorial-style-guide.docx</a:t>
            </a:r>
            <a:endParaRPr lang="en-GB" dirty="0" smtClean="0"/>
          </a:p>
          <a:p>
            <a:r>
              <a:rPr lang="en-US" dirty="0" smtClean="0"/>
              <a:t>We </a:t>
            </a:r>
            <a:r>
              <a:rPr lang="en-US" dirty="0"/>
              <a:t>updated 802.11 WG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Style Guide evolves with our practice, expect a revision in March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January 2018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Nov 2017,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2020, and expect </a:t>
            </a:r>
            <a:r>
              <a:rPr lang="en-US" sz="1800" dirty="0">
                <a:solidFill>
                  <a:schemeClr val="accent2"/>
                </a:solidFill>
              </a:rPr>
              <a:t>only amendments 1 to 5 in </a:t>
            </a:r>
            <a:r>
              <a:rPr lang="en-US" sz="1800" dirty="0" err="1">
                <a:solidFill>
                  <a:schemeClr val="accent2"/>
                </a:solidFill>
              </a:rPr>
              <a:t>REVmd</a:t>
            </a:r>
            <a:r>
              <a:rPr lang="en-US" sz="1800" dirty="0"/>
              <a:t>. We will revisit the running order in July.</a:t>
            </a:r>
          </a:p>
          <a:p>
            <a:pPr>
              <a:buFont typeface="Times New Roman" pitchFamily="16" charset="0"/>
              <a:buChar char="•"/>
            </a:pPr>
            <a:endParaRPr lang="en-GB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767004"/>
              </p:ext>
            </p:extLst>
          </p:nvPr>
        </p:nvGraphicFramePr>
        <p:xfrm>
          <a:off x="1295400" y="2285998"/>
          <a:ext cx="9296400" cy="412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5594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292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91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 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596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490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8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37" y="603763"/>
            <a:ext cx="10361084" cy="1065213"/>
          </a:xfrm>
        </p:spPr>
        <p:txBody>
          <a:bodyPr/>
          <a:lstStyle/>
          <a:p>
            <a:r>
              <a:rPr lang="en-US" dirty="0" smtClean="0"/>
              <a:t>Draft Development Snapshot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426859"/>
              </p:ext>
            </p:extLst>
          </p:nvPr>
        </p:nvGraphicFramePr>
        <p:xfrm>
          <a:off x="835168" y="1550547"/>
          <a:ext cx="10518632" cy="414528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64760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aj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ak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aq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Shiwen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07-Nov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29-Oct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14-Jan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7.2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18-Jan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2.1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15-Jan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14-Jan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07-Nov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Po-Kai Wang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855592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5800" y="603763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Jan 2018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5800" y="837053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MIB Style, Visio and Frame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I’m going to suggest going forward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</a:t>
            </a:r>
            <a:r>
              <a:rPr lang="en-GB" sz="2000" dirty="0" smtClean="0"/>
              <a:t>)</a:t>
            </a:r>
          </a:p>
          <a:p>
            <a:r>
              <a:rPr lang="en-GB" sz="2000" dirty="0"/>
              <a:t> </a:t>
            </a:r>
            <a:r>
              <a:rPr lang="en-GB" sz="2000" dirty="0">
                <a:solidFill>
                  <a:srgbClr val="FF0000"/>
                </a:solidFill>
              </a:rPr>
              <a:t>Keep embedded figures using </a:t>
            </a:r>
            <a:r>
              <a:rPr lang="en-GB" sz="2000" dirty="0" err="1">
                <a:solidFill>
                  <a:srgbClr val="FF0000"/>
                </a:solidFill>
              </a:rPr>
              <a:t>visio</a:t>
            </a:r>
            <a:r>
              <a:rPr lang="en-GB" sz="2000" dirty="0">
                <a:solidFill>
                  <a:srgbClr val="FF0000"/>
                </a:solidFill>
              </a:rPr>
              <a:t> as long as possible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800" dirty="0"/>
              <a:t>Near the end of sponsor ballot,  turn these all into .</a:t>
            </a:r>
            <a:r>
              <a:rPr lang="en-GB" sz="1800" dirty="0" err="1"/>
              <a:t>emf</a:t>
            </a:r>
            <a:r>
              <a:rPr lang="en-GB" sz="1800" dirty="0"/>
              <a:t> 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Keep 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 smtClean="0">
                <a:solidFill>
                  <a:schemeClr val="tx1"/>
                </a:solidFill>
              </a:rPr>
              <a:t>Two </a:t>
            </a:r>
            <a:r>
              <a:rPr lang="en-GB" sz="2000" dirty="0">
                <a:solidFill>
                  <a:schemeClr val="tx1"/>
                </a:solidFill>
              </a:rPr>
              <a:t>ways to format a figure &amp; its caption in frame: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GB" sz="2000" dirty="0" smtClean="0"/>
              <a:t>Frame </a:t>
            </a:r>
            <a:r>
              <a:rPr lang="en-GB" sz="2000" dirty="0"/>
              <a:t>templates </a:t>
            </a:r>
            <a:r>
              <a:rPr lang="en-GB" sz="2000" dirty="0" smtClean="0"/>
              <a:t>exist for published amendments </a:t>
            </a:r>
            <a:r>
              <a:rPr lang="en-GB" sz="2000" dirty="0"/>
              <a:t>11aa, 11ac, 11af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633</TotalTime>
  <Words>631</Words>
  <Application>Microsoft Office PowerPoint</Application>
  <PresentationFormat>Widescreen</PresentationFormat>
  <Paragraphs>211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MS Gothic</vt:lpstr>
      <vt:lpstr>Arial</vt:lpstr>
      <vt:lpstr>Arial Unicode MS</vt:lpstr>
      <vt:lpstr>Times New Roman</vt:lpstr>
      <vt:lpstr>Office Theme</vt:lpstr>
      <vt:lpstr>Document</vt:lpstr>
      <vt:lpstr>802.11 WG Editor’s Meeting (Jan 2018)</vt:lpstr>
      <vt:lpstr>Volunteer Editor Contacts</vt:lpstr>
      <vt:lpstr>MIB discussion</vt:lpstr>
      <vt:lpstr>802.11 Style Guide</vt:lpstr>
      <vt:lpstr>Editor Amendment Ordering</vt:lpstr>
      <vt:lpstr>Draft Development Snapshot</vt:lpstr>
      <vt:lpstr>MIB Style, Visio and Frame Practices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lastModifiedBy>Peter Ecclesine (pecclesi)</cp:lastModifiedBy>
  <cp:revision>37</cp:revision>
  <cp:lastPrinted>1601-01-01T00:00:00Z</cp:lastPrinted>
  <dcterms:created xsi:type="dcterms:W3CDTF">2018-01-07T18:30:13Z</dcterms:created>
  <dcterms:modified xsi:type="dcterms:W3CDTF">2018-01-18T21:51:06Z</dcterms:modified>
</cp:coreProperties>
</file>