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5"/>
  </p:notesMasterIdLst>
  <p:handoutMasterIdLst>
    <p:handoutMasterId r:id="rId16"/>
  </p:handoutMasterIdLst>
  <p:sldIdLst>
    <p:sldId id="269" r:id="rId2"/>
    <p:sldId id="271" r:id="rId3"/>
    <p:sldId id="358" r:id="rId4"/>
    <p:sldId id="594" r:id="rId5"/>
    <p:sldId id="443" r:id="rId6"/>
    <p:sldId id="570" r:id="rId7"/>
    <p:sldId id="571" r:id="rId8"/>
    <p:sldId id="572" r:id="rId9"/>
    <p:sldId id="596" r:id="rId10"/>
    <p:sldId id="621" r:id="rId11"/>
    <p:sldId id="632" r:id="rId12"/>
    <p:sldId id="633" r:id="rId13"/>
    <p:sldId id="390" r:id="rId14"/>
  </p:sldIdLst>
  <p:sldSz cx="9144000" cy="6858000" type="screen4x3"/>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charset="0"/>
        <a:ea typeface="ＭＳ Ｐゴシック" charset="0"/>
        <a:cs typeface="+mn-cs"/>
      </a:defRPr>
    </a:lvl1pPr>
    <a:lvl2pPr marL="457200" algn="l" rtl="0" eaLnBrk="0" fontAlgn="base" hangingPunct="0">
      <a:spcBef>
        <a:spcPct val="0"/>
      </a:spcBef>
      <a:spcAft>
        <a:spcPct val="0"/>
      </a:spcAft>
      <a:defRPr sz="1200" kern="1200">
        <a:solidFill>
          <a:schemeClr val="tx1"/>
        </a:solidFill>
        <a:latin typeface="Times New Roman" charset="0"/>
        <a:ea typeface="ＭＳ Ｐゴシック" charset="0"/>
        <a:cs typeface="+mn-cs"/>
      </a:defRPr>
    </a:lvl2pPr>
    <a:lvl3pPr marL="914400" algn="l" rtl="0" eaLnBrk="0" fontAlgn="base" hangingPunct="0">
      <a:spcBef>
        <a:spcPct val="0"/>
      </a:spcBef>
      <a:spcAft>
        <a:spcPct val="0"/>
      </a:spcAft>
      <a:defRPr sz="1200" kern="1200">
        <a:solidFill>
          <a:schemeClr val="tx1"/>
        </a:solidFill>
        <a:latin typeface="Times New Roman" charset="0"/>
        <a:ea typeface="ＭＳ Ｐゴシック" charset="0"/>
        <a:cs typeface="+mn-cs"/>
      </a:defRPr>
    </a:lvl3pPr>
    <a:lvl4pPr marL="1371600" algn="l" rtl="0" eaLnBrk="0" fontAlgn="base" hangingPunct="0">
      <a:spcBef>
        <a:spcPct val="0"/>
      </a:spcBef>
      <a:spcAft>
        <a:spcPct val="0"/>
      </a:spcAft>
      <a:defRPr sz="1200" kern="1200">
        <a:solidFill>
          <a:schemeClr val="tx1"/>
        </a:solidFill>
        <a:latin typeface="Times New Roman" charset="0"/>
        <a:ea typeface="ＭＳ Ｐゴシック" charset="0"/>
        <a:cs typeface="+mn-cs"/>
      </a:defRPr>
    </a:lvl4pPr>
    <a:lvl5pPr marL="1828800" algn="l" rtl="0" eaLnBrk="0" fontAlgn="base" hangingPunct="0">
      <a:spcBef>
        <a:spcPct val="0"/>
      </a:spcBef>
      <a:spcAft>
        <a:spcPct val="0"/>
      </a:spcAft>
      <a:defRPr sz="1200" kern="1200">
        <a:solidFill>
          <a:schemeClr val="tx1"/>
        </a:solidFill>
        <a:latin typeface="Times New Roman" charset="0"/>
        <a:ea typeface="ＭＳ Ｐゴシック" charset="0"/>
        <a:cs typeface="+mn-cs"/>
      </a:defRPr>
    </a:lvl5pPr>
    <a:lvl6pPr marL="2286000" algn="l" defTabSz="457200" rtl="0" eaLnBrk="1" latinLnBrk="0" hangingPunct="1">
      <a:defRPr sz="1200" kern="1200">
        <a:solidFill>
          <a:schemeClr val="tx1"/>
        </a:solidFill>
        <a:latin typeface="Times New Roman" charset="0"/>
        <a:ea typeface="ＭＳ Ｐゴシック" charset="0"/>
        <a:cs typeface="+mn-cs"/>
      </a:defRPr>
    </a:lvl6pPr>
    <a:lvl7pPr marL="2743200" algn="l" defTabSz="457200" rtl="0" eaLnBrk="1" latinLnBrk="0" hangingPunct="1">
      <a:defRPr sz="1200" kern="1200">
        <a:solidFill>
          <a:schemeClr val="tx1"/>
        </a:solidFill>
        <a:latin typeface="Times New Roman" charset="0"/>
        <a:ea typeface="ＭＳ Ｐゴシック" charset="0"/>
        <a:cs typeface="+mn-cs"/>
      </a:defRPr>
    </a:lvl7pPr>
    <a:lvl8pPr marL="3200400" algn="l" defTabSz="457200" rtl="0" eaLnBrk="1" latinLnBrk="0" hangingPunct="1">
      <a:defRPr sz="1200" kern="1200">
        <a:solidFill>
          <a:schemeClr val="tx1"/>
        </a:solidFill>
        <a:latin typeface="Times New Roman" charset="0"/>
        <a:ea typeface="ＭＳ Ｐゴシック" charset="0"/>
        <a:cs typeface="+mn-cs"/>
      </a:defRPr>
    </a:lvl8pPr>
    <a:lvl9pPr marL="3657600" algn="l" defTabSz="457200" rtl="0" eaLnBrk="1" latinLnBrk="0" hangingPunct="1">
      <a:defRPr sz="1200" kern="1200">
        <a:solidFill>
          <a:schemeClr val="tx1"/>
        </a:solidFill>
        <a:latin typeface="Times New Roman" charset="0"/>
        <a:ea typeface="ＭＳ Ｐゴシック" charset="0"/>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101" autoAdjust="0"/>
    <p:restoredTop sz="98109" autoAdjust="0"/>
  </p:normalViewPr>
  <p:slideViewPr>
    <p:cSldViewPr>
      <p:cViewPr varScale="1">
        <p:scale>
          <a:sx n="89" d="100"/>
          <a:sy n="89" d="100"/>
        </p:scale>
        <p:origin x="-288" y="-112"/>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50" d="100"/>
        <a:sy n="150" d="100"/>
      </p:scale>
      <p:origin x="0" y="3520"/>
    </p:cViewPr>
  </p:sorterViewPr>
  <p:notesViewPr>
    <p:cSldViewPr>
      <p:cViewPr>
        <p:scale>
          <a:sx n="100" d="100"/>
          <a:sy n="100" d="100"/>
        </p:scale>
        <p:origin x="-1968" y="786"/>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handoutMaster" Target="handoutMasters/handoutMaster1.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5597525" y="177800"/>
            <a:ext cx="64135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none" lIns="0" tIns="0" rIns="0" bIns="0" numCol="1" anchor="b" anchorCtr="0" compatLnSpc="1">
            <a:prstTxWarp prst="textNoShape">
              <a:avLst/>
            </a:prstTxWarp>
            <a:spAutoFit/>
          </a:bodyPr>
          <a:lstStyle>
            <a:lvl1pPr algn="r" defTabSz="933450">
              <a:defRPr sz="1400" b="1"/>
            </a:lvl1pPr>
          </a:lstStyle>
          <a:p>
            <a:r>
              <a:rPr lang="mr-IN" smtClean="0"/>
              <a:t>doc.: IEEE P802.11-17/1846r2</a:t>
            </a:r>
            <a:endParaRPr lang="en-US"/>
          </a:p>
        </p:txBody>
      </p:sp>
      <p:sp>
        <p:nvSpPr>
          <p:cNvPr id="3075" name="Rectangle 3"/>
          <p:cNvSpPr>
            <a:spLocks noGrp="1" noChangeArrowheads="1"/>
          </p:cNvSpPr>
          <p:nvPr>
            <p:ph type="dt" sz="quarter" idx="1"/>
          </p:nvPr>
        </p:nvSpPr>
        <p:spPr bwMode="auto">
          <a:xfrm>
            <a:off x="695325" y="177800"/>
            <a:ext cx="827088"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none" lIns="0" tIns="0" rIns="0" bIns="0" numCol="1" anchor="b" anchorCtr="0" compatLnSpc="1">
            <a:prstTxWarp prst="textNoShape">
              <a:avLst/>
            </a:prstTxWarp>
            <a:spAutoFit/>
          </a:bodyPr>
          <a:lstStyle>
            <a:lvl1pPr defTabSz="933450">
              <a:defRPr sz="1400" b="1"/>
            </a:lvl1pPr>
          </a:lstStyle>
          <a:p>
            <a:r>
              <a:rPr lang="en-US" smtClean="0"/>
              <a:t>January 2018</a:t>
            </a:r>
            <a:endParaRPr lang="en-US"/>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none" lIns="0" tIns="0" rIns="0" bIns="0" numCol="1" anchor="t" anchorCtr="0" compatLnSpc="1">
            <a:prstTxWarp prst="textNoShape">
              <a:avLst/>
            </a:prstTxWarp>
            <a:spAutoFit/>
          </a:bodyPr>
          <a:lstStyle>
            <a:lvl1pPr algn="r" defTabSz="933450">
              <a:defRPr/>
            </a:lvl1pPr>
          </a:lstStyle>
          <a:p>
            <a:r>
              <a:rPr lang="en-US"/>
              <a:t>Donald Eastlake 3rd, Huawei Technologies</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none" lIns="0" tIns="0" rIns="0" bIns="0" numCol="1" anchor="t" anchorCtr="0" compatLnSpc="1">
            <a:prstTxWarp prst="textNoShape">
              <a:avLst/>
            </a:prstTxWarp>
            <a:spAutoFit/>
          </a:bodyPr>
          <a:lstStyle>
            <a:lvl1pPr algn="ctr" defTabSz="933450">
              <a:defRPr/>
            </a:lvl1pPr>
          </a:lstStyle>
          <a:p>
            <a:r>
              <a:rPr lang="en-US"/>
              <a:t>Page </a:t>
            </a:r>
            <a:fld id="{BA7524A1-3D73-7D46-9F01-B48D5D3DB9CF}" type="slidenum">
              <a:rPr lang="en-US"/>
              <a:pPr/>
              <a:t>‹#›</a:t>
            </a:fld>
            <a:endParaRPr lang="en-US"/>
          </a:p>
        </p:txBody>
      </p:sp>
      <p:sp>
        <p:nvSpPr>
          <p:cNvPr id="3078"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079" name="Rectangle 7"/>
          <p:cNvSpPr>
            <a:spLocks noChangeArrowheads="1"/>
          </p:cNvSpPr>
          <p:nvPr/>
        </p:nvSpPr>
        <p:spPr bwMode="auto">
          <a:xfrm>
            <a:off x="693738" y="8982075"/>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spAutoFit/>
          </a:bodyPr>
          <a:lstStyle/>
          <a:p>
            <a:pPr defTabSz="933450"/>
            <a:r>
              <a:rPr lang="en-US"/>
              <a:t>Submission</a:t>
            </a:r>
          </a:p>
        </p:txBody>
      </p:sp>
      <p:sp>
        <p:nvSpPr>
          <p:cNvPr id="3080"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extLst>
      <p:ext uri="{BB962C8B-B14F-4D97-AF65-F5344CB8AC3E}">
        <p14:creationId xmlns:p14="http://schemas.microsoft.com/office/powerpoint/2010/main" val="128848688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5640388" y="98425"/>
            <a:ext cx="64135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none" lIns="0" tIns="0" rIns="0" bIns="0" numCol="1" anchor="b" anchorCtr="0" compatLnSpc="1">
            <a:prstTxWarp prst="textNoShape">
              <a:avLst/>
            </a:prstTxWarp>
            <a:spAutoFit/>
          </a:bodyPr>
          <a:lstStyle>
            <a:lvl1pPr algn="r" defTabSz="933450">
              <a:defRPr sz="1400" b="1"/>
            </a:lvl1pPr>
          </a:lstStyle>
          <a:p>
            <a:r>
              <a:rPr lang="mr-IN" smtClean="0"/>
              <a:t>doc.: IEEE P802.11-17/1846r2</a:t>
            </a:r>
            <a:endParaRPr lang="en-US"/>
          </a:p>
        </p:txBody>
      </p:sp>
      <p:sp>
        <p:nvSpPr>
          <p:cNvPr id="2051" name="Rectangle 3"/>
          <p:cNvSpPr>
            <a:spLocks noGrp="1" noChangeArrowheads="1"/>
          </p:cNvSpPr>
          <p:nvPr>
            <p:ph type="dt" idx="1"/>
          </p:nvPr>
        </p:nvSpPr>
        <p:spPr bwMode="auto">
          <a:xfrm>
            <a:off x="654050" y="98425"/>
            <a:ext cx="827088"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none" lIns="0" tIns="0" rIns="0" bIns="0" numCol="1" anchor="b" anchorCtr="0" compatLnSpc="1">
            <a:prstTxWarp prst="textNoShape">
              <a:avLst/>
            </a:prstTxWarp>
            <a:spAutoFit/>
          </a:bodyPr>
          <a:lstStyle>
            <a:lvl1pPr defTabSz="933450">
              <a:defRPr sz="1400" b="1"/>
            </a:lvl1pPr>
          </a:lstStyle>
          <a:p>
            <a:r>
              <a:rPr lang="en-US" smtClean="0"/>
              <a:t>January 2018</a:t>
            </a:r>
            <a:endParaRPr lang="en-US"/>
          </a:p>
        </p:txBody>
      </p:sp>
      <p:sp>
        <p:nvSpPr>
          <p:cNvPr id="2052"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3662" tIns="46038" rIns="93662"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none" lIns="0" tIns="0" rIns="0" bIns="0" numCol="1" anchor="t" anchorCtr="0" compatLnSpc="1">
            <a:prstTxWarp prst="textNoShape">
              <a:avLst/>
            </a:prstTxWarp>
            <a:spAutoFit/>
          </a:bodyPr>
          <a:lstStyle>
            <a:lvl5pPr marL="457200" lvl="4" algn="r" defTabSz="933450">
              <a:defRPr/>
            </a:lvl5pPr>
          </a:lstStyle>
          <a:p>
            <a:pPr lvl="4"/>
            <a:r>
              <a:rPr lang="en-US"/>
              <a:t>Donald Eastlake 3rd, Huawei Technologies</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none" lIns="0" tIns="0" rIns="0" bIns="0" numCol="1" anchor="t" anchorCtr="0" compatLnSpc="1">
            <a:prstTxWarp prst="textNoShape">
              <a:avLst/>
            </a:prstTxWarp>
            <a:spAutoFit/>
          </a:bodyPr>
          <a:lstStyle>
            <a:lvl1pPr algn="r" defTabSz="933450">
              <a:defRPr/>
            </a:lvl1pPr>
          </a:lstStyle>
          <a:p>
            <a:r>
              <a:rPr lang="en-US"/>
              <a:t>Page </a:t>
            </a:r>
            <a:fld id="{1B7C4E39-0B0F-7845-91A7-D810512B9B6A}" type="slidenum">
              <a:rPr lang="en-US"/>
              <a:pPr/>
              <a:t>‹#›</a:t>
            </a:fld>
            <a:endParaRPr lang="en-US"/>
          </a:p>
        </p:txBody>
      </p:sp>
      <p:sp>
        <p:nvSpPr>
          <p:cNvPr id="2056" name="Rectangle 8"/>
          <p:cNvSpPr>
            <a:spLocks noChangeArrowheads="1"/>
          </p:cNvSpPr>
          <p:nvPr/>
        </p:nvSpPr>
        <p:spPr bwMode="auto">
          <a:xfrm>
            <a:off x="723900" y="8985250"/>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spAutoFit/>
          </a:bodyPr>
          <a:lstStyle/>
          <a:p>
            <a:r>
              <a:rPr lang="en-US"/>
              <a:t>Submission</a:t>
            </a:r>
          </a:p>
        </p:txBody>
      </p:sp>
      <p:sp>
        <p:nvSpPr>
          <p:cNvPr id="2057"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058"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extLst>
      <p:ext uri="{BB962C8B-B14F-4D97-AF65-F5344CB8AC3E}">
        <p14:creationId xmlns:p14="http://schemas.microsoft.com/office/powerpoint/2010/main" val="4122192272"/>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1pPr>
    <a:lvl2pPr marL="114300" algn="l" defTabSz="933450"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2pPr>
    <a:lvl3pPr marL="228600" algn="l" defTabSz="933450"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3pPr>
    <a:lvl4pPr marL="342900" algn="l" defTabSz="933450"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4pPr>
    <a:lvl5pPr marL="457200" algn="l" defTabSz="933450"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mr-IN" smtClean="0"/>
              <a:t>doc.: IEEE P802.11-17/1846r2</a:t>
            </a:r>
            <a:endParaRPr lang="en-US"/>
          </a:p>
        </p:txBody>
      </p:sp>
      <p:sp>
        <p:nvSpPr>
          <p:cNvPr id="5" name="Rectangle 3"/>
          <p:cNvSpPr>
            <a:spLocks noGrp="1" noChangeArrowheads="1"/>
          </p:cNvSpPr>
          <p:nvPr>
            <p:ph type="dt" idx="1"/>
          </p:nvPr>
        </p:nvSpPr>
        <p:spPr>
          <a:ln/>
        </p:spPr>
        <p:txBody>
          <a:bodyPr/>
          <a:lstStyle/>
          <a:p>
            <a:r>
              <a:rPr lang="en-US" smtClean="0"/>
              <a:t>January 2018</a:t>
            </a:r>
            <a:endParaRPr lang="en-US"/>
          </a:p>
        </p:txBody>
      </p:sp>
      <p:sp>
        <p:nvSpPr>
          <p:cNvPr id="6" name="Rectangle 6"/>
          <p:cNvSpPr>
            <a:spLocks noGrp="1" noChangeArrowheads="1"/>
          </p:cNvSpPr>
          <p:nvPr>
            <p:ph type="ftr" sz="quarter" idx="4"/>
          </p:nvPr>
        </p:nvSpPr>
        <p:spPr>
          <a:ln/>
        </p:spPr>
        <p:txBody>
          <a:bodyPr/>
          <a:lstStyle/>
          <a:p>
            <a:pPr lvl="4"/>
            <a:r>
              <a:rPr lang="en-US"/>
              <a:t>Donald Eastlake 3rd, Huawei Technologies</a:t>
            </a:r>
          </a:p>
        </p:txBody>
      </p:sp>
      <p:sp>
        <p:nvSpPr>
          <p:cNvPr id="7" name="Rectangle 7"/>
          <p:cNvSpPr>
            <a:spLocks noGrp="1" noChangeArrowheads="1"/>
          </p:cNvSpPr>
          <p:nvPr>
            <p:ph type="sldNum" sz="quarter" idx="5"/>
          </p:nvPr>
        </p:nvSpPr>
        <p:spPr>
          <a:ln/>
        </p:spPr>
        <p:txBody>
          <a:bodyPr/>
          <a:lstStyle/>
          <a:p>
            <a:r>
              <a:rPr lang="en-US"/>
              <a:t>Page </a:t>
            </a:r>
            <a:fld id="{28EBCAB7-A961-C748-BA39-7C2FB2190658}" type="slidenum">
              <a:rPr lang="en-US"/>
              <a:pPr/>
              <a:t>1</a:t>
            </a:fld>
            <a:endParaRPr lang="en-US"/>
          </a:p>
        </p:txBody>
      </p:sp>
      <p:sp>
        <p:nvSpPr>
          <p:cNvPr id="31746" name="Rectangle 2"/>
          <p:cNvSpPr>
            <a:spLocks noGrp="1" noRot="1" noChangeAspect="1" noChangeArrowheads="1" noTextEdit="1"/>
          </p:cNvSpPr>
          <p:nvPr>
            <p:ph type="sldImg"/>
          </p:nvPr>
        </p:nvSpPr>
        <p:spPr>
          <a:xfrm>
            <a:off x="1154113" y="701675"/>
            <a:ext cx="4625975" cy="3468688"/>
          </a:xfrm>
          <a:ln/>
          <a:extLst>
            <a:ext uri="{FAA26D3D-D897-4be2-8F04-BA451C77F1D7}">
              <ma14:placeholderFlag xmlns:ma14="http://schemas.microsoft.com/office/mac/drawingml/2011/main" val="1"/>
            </a:ext>
          </a:extLst>
        </p:spPr>
      </p:sp>
      <p:sp>
        <p:nvSpPr>
          <p:cNvPr id="317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mr-IN" smtClean="0"/>
              <a:t>doc.: IEEE P802.11-17/1846r2</a:t>
            </a:r>
            <a:endParaRPr lang="en-US"/>
          </a:p>
        </p:txBody>
      </p:sp>
      <p:sp>
        <p:nvSpPr>
          <p:cNvPr id="5" name="Rectangle 3"/>
          <p:cNvSpPr>
            <a:spLocks noGrp="1" noChangeArrowheads="1"/>
          </p:cNvSpPr>
          <p:nvPr>
            <p:ph type="dt" idx="1"/>
          </p:nvPr>
        </p:nvSpPr>
        <p:spPr>
          <a:ln/>
        </p:spPr>
        <p:txBody>
          <a:bodyPr/>
          <a:lstStyle/>
          <a:p>
            <a:r>
              <a:rPr lang="en-US" smtClean="0"/>
              <a:t>January 2018</a:t>
            </a:r>
            <a:endParaRPr lang="en-US"/>
          </a:p>
        </p:txBody>
      </p:sp>
      <p:sp>
        <p:nvSpPr>
          <p:cNvPr id="6" name="Rectangle 6"/>
          <p:cNvSpPr>
            <a:spLocks noGrp="1" noChangeArrowheads="1"/>
          </p:cNvSpPr>
          <p:nvPr>
            <p:ph type="ftr" sz="quarter" idx="4"/>
          </p:nvPr>
        </p:nvSpPr>
        <p:spPr>
          <a:ln/>
        </p:spPr>
        <p:txBody>
          <a:bodyPr/>
          <a:lstStyle/>
          <a:p>
            <a:pPr lvl="4"/>
            <a:r>
              <a:rPr lang="en-US"/>
              <a:t>Donald Eastlake 3rd, Huawei Technologies</a:t>
            </a:r>
          </a:p>
        </p:txBody>
      </p:sp>
      <p:sp>
        <p:nvSpPr>
          <p:cNvPr id="7" name="Rectangle 7"/>
          <p:cNvSpPr>
            <a:spLocks noGrp="1" noChangeArrowheads="1"/>
          </p:cNvSpPr>
          <p:nvPr>
            <p:ph type="sldNum" sz="quarter" idx="5"/>
          </p:nvPr>
        </p:nvSpPr>
        <p:spPr>
          <a:ln/>
        </p:spPr>
        <p:txBody>
          <a:bodyPr/>
          <a:lstStyle/>
          <a:p>
            <a:r>
              <a:rPr lang="en-US"/>
              <a:t>Page </a:t>
            </a:r>
            <a:fld id="{01526CC7-C3F3-C34F-819B-5769D9278F4C}" type="slidenum">
              <a:rPr lang="en-US"/>
              <a:pPr/>
              <a:t>10</a:t>
            </a:fld>
            <a:endParaRPr lang="en-US"/>
          </a:p>
        </p:txBody>
      </p:sp>
      <p:sp>
        <p:nvSpPr>
          <p:cNvPr id="216066" name="Rectangle 2"/>
          <p:cNvSpPr>
            <a:spLocks noGrp="1" noRot="1" noChangeAspect="1" noChangeArrowheads="1" noTextEdit="1"/>
          </p:cNvSpPr>
          <p:nvPr>
            <p:ph type="sldImg"/>
          </p:nvPr>
        </p:nvSpPr>
        <p:spPr>
          <a:xfrm>
            <a:off x="1154113" y="701675"/>
            <a:ext cx="4627562" cy="3470275"/>
          </a:xfrm>
          <a:ln cap="flat"/>
          <a:extLst>
            <a:ext uri="{FAA26D3D-D897-4be2-8F04-BA451C77F1D7}">
              <ma14:placeholderFlag xmlns:ma14="http://schemas.microsoft.com/office/mac/drawingml/2011/main" val="1"/>
            </a:ext>
          </a:extLst>
        </p:spPr>
      </p:sp>
      <p:sp>
        <p:nvSpPr>
          <p:cNvPr id="216067" name="Rectangle 3"/>
          <p:cNvSpPr>
            <a:spLocks noGrp="1" noChangeArrowheads="1"/>
          </p:cNvSpPr>
          <p:nvPr>
            <p:ph type="body" idx="1"/>
          </p:nvPr>
        </p:nvSpPr>
        <p:spPr>
          <a:ln/>
        </p:spPr>
        <p:txBody>
          <a:bodyPr lIns="95237" tIns="46031" rIns="95237" bIns="46031"/>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mr-IN" smtClean="0"/>
              <a:t>doc.: IEEE P802.11-17/1846r2</a:t>
            </a:r>
            <a:endParaRPr lang="en-US"/>
          </a:p>
        </p:txBody>
      </p:sp>
      <p:sp>
        <p:nvSpPr>
          <p:cNvPr id="5" name="Rectangle 3"/>
          <p:cNvSpPr>
            <a:spLocks noGrp="1" noChangeArrowheads="1"/>
          </p:cNvSpPr>
          <p:nvPr>
            <p:ph type="dt" idx="1"/>
          </p:nvPr>
        </p:nvSpPr>
        <p:spPr>
          <a:ln/>
        </p:spPr>
        <p:txBody>
          <a:bodyPr/>
          <a:lstStyle/>
          <a:p>
            <a:r>
              <a:rPr lang="en-US" smtClean="0"/>
              <a:t>January 2018</a:t>
            </a:r>
            <a:endParaRPr lang="en-US"/>
          </a:p>
        </p:txBody>
      </p:sp>
      <p:sp>
        <p:nvSpPr>
          <p:cNvPr id="6" name="Rectangle 6"/>
          <p:cNvSpPr>
            <a:spLocks noGrp="1" noChangeArrowheads="1"/>
          </p:cNvSpPr>
          <p:nvPr>
            <p:ph type="ftr" sz="quarter" idx="4"/>
          </p:nvPr>
        </p:nvSpPr>
        <p:spPr>
          <a:ln/>
        </p:spPr>
        <p:txBody>
          <a:bodyPr/>
          <a:lstStyle/>
          <a:p>
            <a:pPr lvl="4"/>
            <a:r>
              <a:rPr lang="en-US"/>
              <a:t>Donald Eastlake 3rd, Huawei Technologies</a:t>
            </a:r>
          </a:p>
        </p:txBody>
      </p:sp>
      <p:sp>
        <p:nvSpPr>
          <p:cNvPr id="7" name="Rectangle 7"/>
          <p:cNvSpPr>
            <a:spLocks noGrp="1" noChangeArrowheads="1"/>
          </p:cNvSpPr>
          <p:nvPr>
            <p:ph type="sldNum" sz="quarter" idx="5"/>
          </p:nvPr>
        </p:nvSpPr>
        <p:spPr>
          <a:ln/>
        </p:spPr>
        <p:txBody>
          <a:bodyPr/>
          <a:lstStyle/>
          <a:p>
            <a:r>
              <a:rPr lang="en-US"/>
              <a:t>Page </a:t>
            </a:r>
            <a:fld id="{01526CC7-C3F3-C34F-819B-5769D9278F4C}" type="slidenum">
              <a:rPr lang="en-US"/>
              <a:pPr/>
              <a:t>11</a:t>
            </a:fld>
            <a:endParaRPr lang="en-US"/>
          </a:p>
        </p:txBody>
      </p:sp>
      <p:sp>
        <p:nvSpPr>
          <p:cNvPr id="216066" name="Rectangle 2"/>
          <p:cNvSpPr>
            <a:spLocks noGrp="1" noRot="1" noChangeAspect="1" noChangeArrowheads="1" noTextEdit="1"/>
          </p:cNvSpPr>
          <p:nvPr>
            <p:ph type="sldImg"/>
          </p:nvPr>
        </p:nvSpPr>
        <p:spPr>
          <a:xfrm>
            <a:off x="1154113" y="701675"/>
            <a:ext cx="4627562" cy="3470275"/>
          </a:xfrm>
          <a:ln cap="flat"/>
          <a:extLst>
            <a:ext uri="{FAA26D3D-D897-4be2-8F04-BA451C77F1D7}">
              <ma14:placeholderFlag xmlns:ma14="http://schemas.microsoft.com/office/mac/drawingml/2011/main" val="1"/>
            </a:ext>
          </a:extLst>
        </p:spPr>
      </p:sp>
      <p:sp>
        <p:nvSpPr>
          <p:cNvPr id="216067" name="Rectangle 3"/>
          <p:cNvSpPr>
            <a:spLocks noGrp="1" noChangeArrowheads="1"/>
          </p:cNvSpPr>
          <p:nvPr>
            <p:ph type="body" idx="1"/>
          </p:nvPr>
        </p:nvSpPr>
        <p:spPr>
          <a:ln/>
        </p:spPr>
        <p:txBody>
          <a:bodyPr lIns="95237" tIns="46031" rIns="95237" bIns="46031"/>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mr-IN" smtClean="0"/>
              <a:t>doc.: IEEE P802.11-17/1846r2</a:t>
            </a:r>
            <a:endParaRPr lang="en-US"/>
          </a:p>
        </p:txBody>
      </p:sp>
      <p:sp>
        <p:nvSpPr>
          <p:cNvPr id="5" name="Rectangle 3"/>
          <p:cNvSpPr>
            <a:spLocks noGrp="1" noChangeArrowheads="1"/>
          </p:cNvSpPr>
          <p:nvPr>
            <p:ph type="dt" idx="1"/>
          </p:nvPr>
        </p:nvSpPr>
        <p:spPr>
          <a:ln/>
        </p:spPr>
        <p:txBody>
          <a:bodyPr/>
          <a:lstStyle/>
          <a:p>
            <a:r>
              <a:rPr lang="en-US" smtClean="0"/>
              <a:t>January 2018</a:t>
            </a:r>
            <a:endParaRPr lang="en-US"/>
          </a:p>
        </p:txBody>
      </p:sp>
      <p:sp>
        <p:nvSpPr>
          <p:cNvPr id="6" name="Rectangle 6"/>
          <p:cNvSpPr>
            <a:spLocks noGrp="1" noChangeArrowheads="1"/>
          </p:cNvSpPr>
          <p:nvPr>
            <p:ph type="ftr" sz="quarter" idx="4"/>
          </p:nvPr>
        </p:nvSpPr>
        <p:spPr>
          <a:ln/>
        </p:spPr>
        <p:txBody>
          <a:bodyPr/>
          <a:lstStyle/>
          <a:p>
            <a:pPr lvl="4"/>
            <a:r>
              <a:rPr lang="en-US"/>
              <a:t>Donald Eastlake 3rd, Huawei Technologies</a:t>
            </a:r>
          </a:p>
        </p:txBody>
      </p:sp>
      <p:sp>
        <p:nvSpPr>
          <p:cNvPr id="7" name="Rectangle 7"/>
          <p:cNvSpPr>
            <a:spLocks noGrp="1" noChangeArrowheads="1"/>
          </p:cNvSpPr>
          <p:nvPr>
            <p:ph type="sldNum" sz="quarter" idx="5"/>
          </p:nvPr>
        </p:nvSpPr>
        <p:spPr>
          <a:ln/>
        </p:spPr>
        <p:txBody>
          <a:bodyPr/>
          <a:lstStyle/>
          <a:p>
            <a:r>
              <a:rPr lang="en-US"/>
              <a:t>Page </a:t>
            </a:r>
            <a:fld id="{01526CC7-C3F3-C34F-819B-5769D9278F4C}" type="slidenum">
              <a:rPr lang="en-US"/>
              <a:pPr/>
              <a:t>12</a:t>
            </a:fld>
            <a:endParaRPr lang="en-US"/>
          </a:p>
        </p:txBody>
      </p:sp>
      <p:sp>
        <p:nvSpPr>
          <p:cNvPr id="216066" name="Rectangle 2"/>
          <p:cNvSpPr>
            <a:spLocks noGrp="1" noRot="1" noChangeAspect="1" noChangeArrowheads="1" noTextEdit="1"/>
          </p:cNvSpPr>
          <p:nvPr>
            <p:ph type="sldImg"/>
          </p:nvPr>
        </p:nvSpPr>
        <p:spPr>
          <a:xfrm>
            <a:off x="1154113" y="701675"/>
            <a:ext cx="4627562" cy="3470275"/>
          </a:xfrm>
          <a:ln cap="flat"/>
          <a:extLst>
            <a:ext uri="{FAA26D3D-D897-4be2-8F04-BA451C77F1D7}">
              <ma14:placeholderFlag xmlns:ma14="http://schemas.microsoft.com/office/mac/drawingml/2011/main" val="1"/>
            </a:ext>
          </a:extLst>
        </p:spPr>
      </p:sp>
      <p:sp>
        <p:nvSpPr>
          <p:cNvPr id="216067" name="Rectangle 3"/>
          <p:cNvSpPr>
            <a:spLocks noGrp="1" noChangeArrowheads="1"/>
          </p:cNvSpPr>
          <p:nvPr>
            <p:ph type="body" idx="1"/>
          </p:nvPr>
        </p:nvSpPr>
        <p:spPr>
          <a:ln/>
        </p:spPr>
        <p:txBody>
          <a:bodyPr lIns="95237" tIns="46031" rIns="95237" bIns="46031"/>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mr-IN" smtClean="0"/>
              <a:t>doc.: IEEE P802.11-17/1846r2</a:t>
            </a:r>
            <a:endParaRPr lang="en-US"/>
          </a:p>
        </p:txBody>
      </p:sp>
      <p:sp>
        <p:nvSpPr>
          <p:cNvPr id="5" name="Rectangle 3"/>
          <p:cNvSpPr>
            <a:spLocks noGrp="1" noChangeArrowheads="1"/>
          </p:cNvSpPr>
          <p:nvPr>
            <p:ph type="dt" idx="1"/>
          </p:nvPr>
        </p:nvSpPr>
        <p:spPr>
          <a:ln/>
        </p:spPr>
        <p:txBody>
          <a:bodyPr/>
          <a:lstStyle/>
          <a:p>
            <a:r>
              <a:rPr lang="en-US" smtClean="0"/>
              <a:t>January 2018</a:t>
            </a:r>
            <a:endParaRPr lang="en-US"/>
          </a:p>
        </p:txBody>
      </p:sp>
      <p:sp>
        <p:nvSpPr>
          <p:cNvPr id="6" name="Rectangle 6"/>
          <p:cNvSpPr>
            <a:spLocks noGrp="1" noChangeArrowheads="1"/>
          </p:cNvSpPr>
          <p:nvPr>
            <p:ph type="ftr" sz="quarter" idx="4"/>
          </p:nvPr>
        </p:nvSpPr>
        <p:spPr>
          <a:ln/>
        </p:spPr>
        <p:txBody>
          <a:bodyPr/>
          <a:lstStyle/>
          <a:p>
            <a:pPr lvl="4"/>
            <a:r>
              <a:rPr lang="en-US"/>
              <a:t>Donald Eastlake 3rd, Huawei Technologies</a:t>
            </a:r>
          </a:p>
        </p:txBody>
      </p:sp>
      <p:sp>
        <p:nvSpPr>
          <p:cNvPr id="7" name="Rectangle 7"/>
          <p:cNvSpPr>
            <a:spLocks noGrp="1" noChangeArrowheads="1"/>
          </p:cNvSpPr>
          <p:nvPr>
            <p:ph type="sldNum" sz="quarter" idx="5"/>
          </p:nvPr>
        </p:nvSpPr>
        <p:spPr>
          <a:ln/>
        </p:spPr>
        <p:txBody>
          <a:bodyPr/>
          <a:lstStyle/>
          <a:p>
            <a:r>
              <a:rPr lang="en-US"/>
              <a:t>Page </a:t>
            </a:r>
            <a:fld id="{1D1BDB0B-EA10-DA4F-A289-10D32EADFFC2}" type="slidenum">
              <a:rPr lang="en-US"/>
              <a:pPr/>
              <a:t>13</a:t>
            </a:fld>
            <a:endParaRPr lang="en-US"/>
          </a:p>
        </p:txBody>
      </p:sp>
      <p:sp>
        <p:nvSpPr>
          <p:cNvPr id="273410" name="Rectangle 2"/>
          <p:cNvSpPr>
            <a:spLocks noGrp="1" noRot="1" noChangeAspect="1" noChangeArrowheads="1" noTextEdit="1"/>
          </p:cNvSpPr>
          <p:nvPr>
            <p:ph type="sldImg"/>
          </p:nvPr>
        </p:nvSpPr>
        <p:spPr>
          <a:xfrm>
            <a:off x="1154113" y="701675"/>
            <a:ext cx="4627562" cy="3470275"/>
          </a:xfrm>
          <a:ln/>
          <a:extLst>
            <a:ext uri="{FAA26D3D-D897-4be2-8F04-BA451C77F1D7}">
              <ma14:placeholderFlag xmlns:ma14="http://schemas.microsoft.com/office/mac/drawingml/2011/main" val="1"/>
            </a:ext>
          </a:extLst>
        </p:spPr>
      </p:sp>
      <p:sp>
        <p:nvSpPr>
          <p:cNvPr id="2734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mr-IN" smtClean="0"/>
              <a:t>doc.: IEEE P802.11-17/1846r2</a:t>
            </a:r>
            <a:endParaRPr lang="en-US"/>
          </a:p>
        </p:txBody>
      </p:sp>
      <p:sp>
        <p:nvSpPr>
          <p:cNvPr id="5" name="Rectangle 3"/>
          <p:cNvSpPr>
            <a:spLocks noGrp="1" noChangeArrowheads="1"/>
          </p:cNvSpPr>
          <p:nvPr>
            <p:ph type="dt" idx="1"/>
          </p:nvPr>
        </p:nvSpPr>
        <p:spPr>
          <a:ln/>
        </p:spPr>
        <p:txBody>
          <a:bodyPr/>
          <a:lstStyle/>
          <a:p>
            <a:r>
              <a:rPr lang="en-US" smtClean="0"/>
              <a:t>January 2018</a:t>
            </a:r>
            <a:endParaRPr lang="en-US"/>
          </a:p>
        </p:txBody>
      </p:sp>
      <p:sp>
        <p:nvSpPr>
          <p:cNvPr id="6" name="Rectangle 6"/>
          <p:cNvSpPr>
            <a:spLocks noGrp="1" noChangeArrowheads="1"/>
          </p:cNvSpPr>
          <p:nvPr>
            <p:ph type="ftr" sz="quarter" idx="4"/>
          </p:nvPr>
        </p:nvSpPr>
        <p:spPr>
          <a:ln/>
        </p:spPr>
        <p:txBody>
          <a:bodyPr/>
          <a:lstStyle/>
          <a:p>
            <a:pPr lvl="4"/>
            <a:r>
              <a:rPr lang="en-US"/>
              <a:t>Donald Eastlake 3rd, Huawei Technologies</a:t>
            </a:r>
          </a:p>
        </p:txBody>
      </p:sp>
      <p:sp>
        <p:nvSpPr>
          <p:cNvPr id="7" name="Rectangle 7"/>
          <p:cNvSpPr>
            <a:spLocks noGrp="1" noChangeArrowheads="1"/>
          </p:cNvSpPr>
          <p:nvPr>
            <p:ph type="sldNum" sz="quarter" idx="5"/>
          </p:nvPr>
        </p:nvSpPr>
        <p:spPr>
          <a:ln/>
        </p:spPr>
        <p:txBody>
          <a:bodyPr/>
          <a:lstStyle/>
          <a:p>
            <a:r>
              <a:rPr lang="en-US"/>
              <a:t>Page </a:t>
            </a:r>
            <a:fld id="{5F29C1CD-3D70-0D44-B264-FEDD03CBC5EB}" type="slidenum">
              <a:rPr lang="en-US"/>
              <a:pPr/>
              <a:t>2</a:t>
            </a:fld>
            <a:endParaRPr lang="en-US"/>
          </a:p>
        </p:txBody>
      </p:sp>
      <p:sp>
        <p:nvSpPr>
          <p:cNvPr id="35842" name="Rectangle 2"/>
          <p:cNvSpPr>
            <a:spLocks noGrp="1" noRot="1" noChangeAspect="1" noChangeArrowheads="1" noTextEdit="1"/>
          </p:cNvSpPr>
          <p:nvPr>
            <p:ph type="sldImg"/>
          </p:nvPr>
        </p:nvSpPr>
        <p:spPr>
          <a:xfrm>
            <a:off x="1154113" y="701675"/>
            <a:ext cx="4627562" cy="3470275"/>
          </a:xfrm>
          <a:ln/>
          <a:extLst>
            <a:ext uri="{FAA26D3D-D897-4be2-8F04-BA451C77F1D7}">
              <ma14:placeholderFlag xmlns:ma14="http://schemas.microsoft.com/office/mac/drawingml/2011/main" val="1"/>
            </a:ext>
          </a:extLst>
        </p:spPr>
      </p:sp>
      <p:sp>
        <p:nvSpPr>
          <p:cNvPr id="358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mr-IN" smtClean="0"/>
              <a:t>doc.: IEEE P802.11-17/1846r2</a:t>
            </a:r>
            <a:endParaRPr lang="en-US"/>
          </a:p>
        </p:txBody>
      </p:sp>
      <p:sp>
        <p:nvSpPr>
          <p:cNvPr id="5" name="Rectangle 3"/>
          <p:cNvSpPr>
            <a:spLocks noGrp="1" noChangeArrowheads="1"/>
          </p:cNvSpPr>
          <p:nvPr>
            <p:ph type="dt" idx="1"/>
          </p:nvPr>
        </p:nvSpPr>
        <p:spPr>
          <a:ln/>
        </p:spPr>
        <p:txBody>
          <a:bodyPr/>
          <a:lstStyle/>
          <a:p>
            <a:r>
              <a:rPr lang="en-US" smtClean="0"/>
              <a:t>January 2018</a:t>
            </a:r>
            <a:endParaRPr lang="en-US"/>
          </a:p>
        </p:txBody>
      </p:sp>
      <p:sp>
        <p:nvSpPr>
          <p:cNvPr id="6" name="Rectangle 6"/>
          <p:cNvSpPr>
            <a:spLocks noGrp="1" noChangeArrowheads="1"/>
          </p:cNvSpPr>
          <p:nvPr>
            <p:ph type="ftr" sz="quarter" idx="4"/>
          </p:nvPr>
        </p:nvSpPr>
        <p:spPr>
          <a:ln/>
        </p:spPr>
        <p:txBody>
          <a:bodyPr/>
          <a:lstStyle/>
          <a:p>
            <a:pPr lvl="4"/>
            <a:r>
              <a:rPr lang="en-US"/>
              <a:t>Donald Eastlake 3rd, Huawei Technologies</a:t>
            </a:r>
          </a:p>
        </p:txBody>
      </p:sp>
      <p:sp>
        <p:nvSpPr>
          <p:cNvPr id="7" name="Rectangle 7"/>
          <p:cNvSpPr>
            <a:spLocks noGrp="1" noChangeArrowheads="1"/>
          </p:cNvSpPr>
          <p:nvPr>
            <p:ph type="sldNum" sz="quarter" idx="5"/>
          </p:nvPr>
        </p:nvSpPr>
        <p:spPr>
          <a:ln/>
        </p:spPr>
        <p:txBody>
          <a:bodyPr/>
          <a:lstStyle/>
          <a:p>
            <a:r>
              <a:rPr lang="en-US"/>
              <a:t>Page </a:t>
            </a:r>
            <a:fld id="{DBD95C97-01AF-6E4B-8DFC-0F6525CFE0C3}" type="slidenum">
              <a:rPr lang="en-US"/>
              <a:pPr/>
              <a:t>3</a:t>
            </a:fld>
            <a:endParaRPr lang="en-US"/>
          </a:p>
        </p:txBody>
      </p:sp>
      <p:sp>
        <p:nvSpPr>
          <p:cNvPr id="269314" name="Rectangle 2"/>
          <p:cNvSpPr>
            <a:spLocks noGrp="1" noRot="1" noChangeAspect="1" noChangeArrowheads="1" noTextEdit="1"/>
          </p:cNvSpPr>
          <p:nvPr>
            <p:ph type="sldImg"/>
          </p:nvPr>
        </p:nvSpPr>
        <p:spPr>
          <a:xfrm>
            <a:off x="1154113" y="701675"/>
            <a:ext cx="4625975" cy="3468688"/>
          </a:xfrm>
          <a:ln/>
          <a:extLst>
            <a:ext uri="{FAA26D3D-D897-4be2-8F04-BA451C77F1D7}">
              <ma14:placeholderFlag xmlns:ma14="http://schemas.microsoft.com/office/mac/drawingml/2011/main" val="1"/>
            </a:ext>
          </a:extLst>
        </p:spPr>
      </p:sp>
      <p:sp>
        <p:nvSpPr>
          <p:cNvPr id="2693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mr-IN" smtClean="0"/>
              <a:t>doc.: IEEE P802.11-17/1846r2</a:t>
            </a:r>
            <a:endParaRPr lang="en-US"/>
          </a:p>
        </p:txBody>
      </p:sp>
      <p:sp>
        <p:nvSpPr>
          <p:cNvPr id="5" name="Date Placeholder 4"/>
          <p:cNvSpPr>
            <a:spLocks noGrp="1"/>
          </p:cNvSpPr>
          <p:nvPr>
            <p:ph type="dt" idx="11"/>
          </p:nvPr>
        </p:nvSpPr>
        <p:spPr/>
        <p:txBody>
          <a:bodyPr/>
          <a:lstStyle/>
          <a:p>
            <a:r>
              <a:rPr lang="en-US" smtClean="0"/>
              <a:t>January 2018</a:t>
            </a:r>
            <a:endParaRPr lang="en-US"/>
          </a:p>
        </p:txBody>
      </p:sp>
      <p:sp>
        <p:nvSpPr>
          <p:cNvPr id="6" name="Footer Placeholder 5"/>
          <p:cNvSpPr>
            <a:spLocks noGrp="1"/>
          </p:cNvSpPr>
          <p:nvPr>
            <p:ph type="ftr" sz="quarter" idx="12"/>
          </p:nvPr>
        </p:nvSpPr>
        <p:spPr/>
        <p:txBody>
          <a:bodyPr/>
          <a:lstStyle/>
          <a:p>
            <a:pPr lvl="4"/>
            <a:r>
              <a:rPr lang="en-US"/>
              <a:t>Donald Eastlake 3rd, Huawei Technologies</a:t>
            </a:r>
          </a:p>
        </p:txBody>
      </p:sp>
      <p:sp>
        <p:nvSpPr>
          <p:cNvPr id="7" name="Slide Number Placeholder 6"/>
          <p:cNvSpPr>
            <a:spLocks noGrp="1"/>
          </p:cNvSpPr>
          <p:nvPr>
            <p:ph type="sldNum" sz="quarter" idx="13"/>
          </p:nvPr>
        </p:nvSpPr>
        <p:spPr/>
        <p:txBody>
          <a:bodyPr/>
          <a:lstStyle/>
          <a:p>
            <a:r>
              <a:rPr lang="en-US"/>
              <a:t>Page </a:t>
            </a:r>
            <a:fld id="{1B7C4E39-0B0F-7845-91A7-D810512B9B6A}" type="slidenum">
              <a:rPr lang="en-US" smtClean="0"/>
              <a:pPr/>
              <a:t>4</a:t>
            </a:fld>
            <a:endParaRPr lang="en-US"/>
          </a:p>
        </p:txBody>
      </p:sp>
    </p:spTree>
    <p:extLst>
      <p:ext uri="{BB962C8B-B14F-4D97-AF65-F5344CB8AC3E}">
        <p14:creationId xmlns:p14="http://schemas.microsoft.com/office/powerpoint/2010/main" val="3631771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mr-IN" smtClean="0"/>
              <a:t>doc.: IEEE P802.11-17/1846r2</a:t>
            </a:r>
            <a:endParaRPr lang="en-US"/>
          </a:p>
        </p:txBody>
      </p:sp>
      <p:sp>
        <p:nvSpPr>
          <p:cNvPr id="5" name="Date Placeholder 4"/>
          <p:cNvSpPr>
            <a:spLocks noGrp="1"/>
          </p:cNvSpPr>
          <p:nvPr>
            <p:ph type="dt" idx="11"/>
          </p:nvPr>
        </p:nvSpPr>
        <p:spPr/>
        <p:txBody>
          <a:bodyPr/>
          <a:lstStyle/>
          <a:p>
            <a:r>
              <a:rPr lang="en-US" smtClean="0"/>
              <a:t>January 2018</a:t>
            </a:r>
            <a:endParaRPr lang="en-US"/>
          </a:p>
        </p:txBody>
      </p:sp>
      <p:sp>
        <p:nvSpPr>
          <p:cNvPr id="6" name="Footer Placeholder 5"/>
          <p:cNvSpPr>
            <a:spLocks noGrp="1"/>
          </p:cNvSpPr>
          <p:nvPr>
            <p:ph type="ftr" sz="quarter" idx="12"/>
          </p:nvPr>
        </p:nvSpPr>
        <p:spPr/>
        <p:txBody>
          <a:bodyPr/>
          <a:lstStyle/>
          <a:p>
            <a:pPr lvl="4"/>
            <a:r>
              <a:rPr lang="en-US"/>
              <a:t>Donald Eastlake 3rd, Huawei Technologies</a:t>
            </a:r>
          </a:p>
        </p:txBody>
      </p:sp>
      <p:sp>
        <p:nvSpPr>
          <p:cNvPr id="7" name="Slide Number Placeholder 6"/>
          <p:cNvSpPr>
            <a:spLocks noGrp="1"/>
          </p:cNvSpPr>
          <p:nvPr>
            <p:ph type="sldNum" sz="quarter" idx="13"/>
          </p:nvPr>
        </p:nvSpPr>
        <p:spPr/>
        <p:txBody>
          <a:bodyPr/>
          <a:lstStyle/>
          <a:p>
            <a:r>
              <a:rPr lang="en-US"/>
              <a:t>Page </a:t>
            </a:r>
            <a:fld id="{1B7C4E39-0B0F-7845-91A7-D810512B9B6A}" type="slidenum">
              <a:rPr lang="en-US" smtClean="0"/>
              <a:pPr/>
              <a:t>5</a:t>
            </a:fld>
            <a:endParaRPr lang="en-US"/>
          </a:p>
        </p:txBody>
      </p:sp>
    </p:spTree>
    <p:extLst>
      <p:ext uri="{BB962C8B-B14F-4D97-AF65-F5344CB8AC3E}">
        <p14:creationId xmlns:p14="http://schemas.microsoft.com/office/powerpoint/2010/main" val="3631771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xfrm>
            <a:off x="3659188" y="8985250"/>
            <a:ext cx="7620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charset="0"/>
                <a:ea typeface="ＭＳ Ｐゴシック" charset="0"/>
              </a:defRPr>
            </a:lvl1pPr>
            <a:lvl2pPr marL="742950" indent="-285750" defTabSz="933450">
              <a:defRPr sz="1200">
                <a:solidFill>
                  <a:schemeClr val="tx1"/>
                </a:solidFill>
                <a:latin typeface="Times New Roman" charset="0"/>
                <a:ea typeface="ＭＳ Ｐゴシック" charset="0"/>
              </a:defRPr>
            </a:lvl2pPr>
            <a:lvl3pPr marL="1143000" indent="-228600" defTabSz="933450">
              <a:defRPr sz="1200">
                <a:solidFill>
                  <a:schemeClr val="tx1"/>
                </a:solidFill>
                <a:latin typeface="Times New Roman" charset="0"/>
                <a:ea typeface="ＭＳ Ｐゴシック" charset="0"/>
              </a:defRPr>
            </a:lvl3pPr>
            <a:lvl4pPr marL="1600200" indent="-228600" defTabSz="933450">
              <a:defRPr sz="1200">
                <a:solidFill>
                  <a:schemeClr val="tx1"/>
                </a:solidFill>
                <a:latin typeface="Times New Roman" charset="0"/>
                <a:ea typeface="ＭＳ Ｐゴシック" charset="0"/>
              </a:defRPr>
            </a:lvl4pPr>
            <a:lvl5pPr marL="2057400" indent="-228600" defTabSz="93345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fld id="{34C26461-AD1F-8746-A555-A4BAD75455CA}" type="slidenum">
              <a:rPr lang="en-US"/>
              <a:pPr/>
              <a:t>6</a:t>
            </a:fld>
            <a:endParaRPr lang="en-US"/>
          </a:p>
        </p:txBody>
      </p:sp>
      <p:sp>
        <p:nvSpPr>
          <p:cNvPr id="33795" name="Rectangle 2"/>
          <p:cNvSpPr>
            <a:spLocks noGrp="1" noRot="1" noChangeAspect="1" noChangeArrowheads="1" noTextEdit="1"/>
          </p:cNvSpPr>
          <p:nvPr>
            <p:ph type="sldImg"/>
          </p:nvPr>
        </p:nvSpPr>
        <p:spPr>
          <a:xfrm>
            <a:off x="1154113" y="701675"/>
            <a:ext cx="4625975" cy="3468688"/>
          </a:xfrm>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154113" y="701675"/>
            <a:ext cx="4625975" cy="3468688"/>
          </a:xfrm>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
        <p:nvSpPr>
          <p:cNvPr id="34820" name="Header Placeholder 3"/>
          <p:cNvSpPr>
            <a:spLocks noGrp="1"/>
          </p:cNvSpPr>
          <p:nvPr>
            <p:ph type="hdr" sz="quarter"/>
          </p:nvPr>
        </p:nvSpPr>
        <p:spPr>
          <a:xfrm>
            <a:off x="4075113" y="96838"/>
            <a:ext cx="2206625" cy="2143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charset="0"/>
                <a:ea typeface="ＭＳ Ｐゴシック" charset="0"/>
              </a:defRPr>
            </a:lvl1pPr>
            <a:lvl2pPr marL="742950" indent="-285750" defTabSz="933450">
              <a:defRPr sz="1200">
                <a:solidFill>
                  <a:schemeClr val="tx1"/>
                </a:solidFill>
                <a:latin typeface="Times New Roman" charset="0"/>
                <a:ea typeface="ＭＳ Ｐゴシック" charset="0"/>
              </a:defRPr>
            </a:lvl2pPr>
            <a:lvl3pPr marL="1143000" indent="-228600" defTabSz="933450">
              <a:defRPr sz="1200">
                <a:solidFill>
                  <a:schemeClr val="tx1"/>
                </a:solidFill>
                <a:latin typeface="Times New Roman" charset="0"/>
                <a:ea typeface="ＭＳ Ｐゴシック" charset="0"/>
              </a:defRPr>
            </a:lvl3pPr>
            <a:lvl4pPr marL="1600200" indent="-228600" defTabSz="933450">
              <a:defRPr sz="1200">
                <a:solidFill>
                  <a:schemeClr val="tx1"/>
                </a:solidFill>
                <a:latin typeface="Times New Roman" charset="0"/>
                <a:ea typeface="ＭＳ Ｐゴシック" charset="0"/>
              </a:defRPr>
            </a:lvl4pPr>
            <a:lvl5pPr marL="2057400" indent="-228600" defTabSz="93345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mr-IN" sz="1400" smtClean="0"/>
              <a:t>doc.: IEEE P802.11-17/1846r2</a:t>
            </a:r>
            <a:endParaRPr lang="en-US" sz="1400"/>
          </a:p>
        </p:txBody>
      </p:sp>
      <p:sp>
        <p:nvSpPr>
          <p:cNvPr id="34821" name="Date Placeholder 4"/>
          <p:cNvSpPr>
            <a:spLocks noGrp="1"/>
          </p:cNvSpPr>
          <p:nvPr>
            <p:ph type="dt" sz="quarter" idx="1"/>
          </p:nvPr>
        </p:nvSpPr>
        <p:spPr>
          <a:xfrm>
            <a:off x="654050" y="96838"/>
            <a:ext cx="812800" cy="2143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charset="0"/>
                <a:ea typeface="ＭＳ Ｐゴシック" charset="0"/>
              </a:defRPr>
            </a:lvl1pPr>
            <a:lvl2pPr marL="742950" indent="-285750" defTabSz="933450">
              <a:defRPr sz="1200">
                <a:solidFill>
                  <a:schemeClr val="tx1"/>
                </a:solidFill>
                <a:latin typeface="Times New Roman" charset="0"/>
                <a:ea typeface="ＭＳ Ｐゴシック" charset="0"/>
              </a:defRPr>
            </a:lvl2pPr>
            <a:lvl3pPr marL="1143000" indent="-228600" defTabSz="933450">
              <a:defRPr sz="1200">
                <a:solidFill>
                  <a:schemeClr val="tx1"/>
                </a:solidFill>
                <a:latin typeface="Times New Roman" charset="0"/>
                <a:ea typeface="ＭＳ Ｐゴシック" charset="0"/>
              </a:defRPr>
            </a:lvl3pPr>
            <a:lvl4pPr marL="1600200" indent="-228600" defTabSz="933450">
              <a:defRPr sz="1200">
                <a:solidFill>
                  <a:schemeClr val="tx1"/>
                </a:solidFill>
                <a:latin typeface="Times New Roman" charset="0"/>
                <a:ea typeface="ＭＳ Ｐゴシック" charset="0"/>
              </a:defRPr>
            </a:lvl4pPr>
            <a:lvl5pPr marL="2057400" indent="-228600" defTabSz="93345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smtClean="0"/>
              <a:t>January 2018</a:t>
            </a:r>
            <a:endParaRPr lang="en-US" sz="1400"/>
          </a:p>
        </p:txBody>
      </p:sp>
      <p:sp>
        <p:nvSpPr>
          <p:cNvPr id="34822" name="Footer Placeholder 5"/>
          <p:cNvSpPr>
            <a:spLocks noGrp="1"/>
          </p:cNvSpPr>
          <p:nvPr>
            <p:ph type="ftr" sz="quarter" idx="4"/>
          </p:nvPr>
        </p:nvSpPr>
        <p:spPr>
          <a:xfrm>
            <a:off x="3641725" y="8985250"/>
            <a:ext cx="2640013"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defRPr sz="1200">
                <a:solidFill>
                  <a:schemeClr val="tx1"/>
                </a:solidFill>
                <a:latin typeface="Times New Roman" charset="0"/>
                <a:ea typeface="ＭＳ Ｐゴシック" charset="0"/>
              </a:defRPr>
            </a:lvl1pPr>
            <a:lvl2pPr marL="742950" indent="-285750" defTabSz="933450">
              <a:defRPr sz="1200">
                <a:solidFill>
                  <a:schemeClr val="tx1"/>
                </a:solidFill>
                <a:latin typeface="Times New Roman" charset="0"/>
                <a:ea typeface="ＭＳ Ｐゴシック" charset="0"/>
              </a:defRPr>
            </a:lvl2pPr>
            <a:lvl3pPr marL="1143000" indent="-228600" defTabSz="933450">
              <a:defRPr sz="1200">
                <a:solidFill>
                  <a:schemeClr val="tx1"/>
                </a:solidFill>
                <a:latin typeface="Times New Roman" charset="0"/>
                <a:ea typeface="ＭＳ Ｐゴシック" charset="0"/>
              </a:defRPr>
            </a:lvl3pPr>
            <a:lvl4pPr marL="1600200" indent="-228600" defTabSz="933450">
              <a:defRPr sz="1200">
                <a:solidFill>
                  <a:schemeClr val="tx1"/>
                </a:solidFill>
                <a:latin typeface="Times New Roman" charset="0"/>
                <a:ea typeface="ＭＳ Ｐゴシック" charset="0"/>
              </a:defRPr>
            </a:lvl4pPr>
            <a:lvl5pPr marL="457200" defTabSz="933450">
              <a:defRPr sz="1200">
                <a:solidFill>
                  <a:schemeClr val="tx1"/>
                </a:solidFill>
                <a:latin typeface="Times New Roman" charset="0"/>
                <a:ea typeface="ＭＳ Ｐゴシック" charset="0"/>
              </a:defRPr>
            </a:lvl5pPr>
            <a:lvl6pPr marL="9144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1371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18288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22860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pPr lvl="4"/>
            <a:r>
              <a:rPr lang="en-US"/>
              <a:t>Rich Kennedy, Research In Motion</a:t>
            </a:r>
          </a:p>
        </p:txBody>
      </p:sp>
      <p:sp>
        <p:nvSpPr>
          <p:cNvPr id="34823" name="Slide Number Placeholder 6"/>
          <p:cNvSpPr>
            <a:spLocks noGrp="1"/>
          </p:cNvSpPr>
          <p:nvPr>
            <p:ph type="sldNum" sz="quarter" idx="5"/>
          </p:nvPr>
        </p:nvSpPr>
        <p:spPr>
          <a:xfrm>
            <a:off x="3319463" y="8985250"/>
            <a:ext cx="414337"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charset="0"/>
                <a:ea typeface="ＭＳ Ｐゴシック" charset="0"/>
              </a:defRPr>
            </a:lvl1pPr>
            <a:lvl2pPr marL="742950" indent="-285750" defTabSz="933450">
              <a:defRPr sz="1200">
                <a:solidFill>
                  <a:schemeClr val="tx1"/>
                </a:solidFill>
                <a:latin typeface="Times New Roman" charset="0"/>
                <a:ea typeface="ＭＳ Ｐゴシック" charset="0"/>
              </a:defRPr>
            </a:lvl2pPr>
            <a:lvl3pPr marL="1143000" indent="-228600" defTabSz="933450">
              <a:defRPr sz="1200">
                <a:solidFill>
                  <a:schemeClr val="tx1"/>
                </a:solidFill>
                <a:latin typeface="Times New Roman" charset="0"/>
                <a:ea typeface="ＭＳ Ｐゴシック" charset="0"/>
              </a:defRPr>
            </a:lvl3pPr>
            <a:lvl4pPr marL="1600200" indent="-228600" defTabSz="933450">
              <a:defRPr sz="1200">
                <a:solidFill>
                  <a:schemeClr val="tx1"/>
                </a:solidFill>
                <a:latin typeface="Times New Roman" charset="0"/>
                <a:ea typeface="ＭＳ Ｐゴシック" charset="0"/>
              </a:defRPr>
            </a:lvl4pPr>
            <a:lvl5pPr marL="2057400" indent="-228600" defTabSz="93345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Page </a:t>
            </a:r>
            <a:fld id="{42D6D890-B90E-0D4B-83CF-8C7200319E91}" type="slidenum">
              <a:rPr lang="en-US"/>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1154113" y="701675"/>
            <a:ext cx="4625975" cy="3468688"/>
          </a:xfrm>
          <a:ln/>
        </p:spPr>
      </p:sp>
      <p:sp>
        <p:nvSpPr>
          <p:cNvPr id="35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
        <p:nvSpPr>
          <p:cNvPr id="35844" name="Header Placeholder 3"/>
          <p:cNvSpPr>
            <a:spLocks noGrp="1"/>
          </p:cNvSpPr>
          <p:nvPr>
            <p:ph type="hdr" sz="quarter"/>
          </p:nvPr>
        </p:nvSpPr>
        <p:spPr>
          <a:xfrm>
            <a:off x="4075113" y="96838"/>
            <a:ext cx="2206625" cy="2143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charset="0"/>
                <a:ea typeface="ＭＳ Ｐゴシック" charset="0"/>
              </a:defRPr>
            </a:lvl1pPr>
            <a:lvl2pPr marL="742950" indent="-285750" defTabSz="933450">
              <a:defRPr sz="1200">
                <a:solidFill>
                  <a:schemeClr val="tx1"/>
                </a:solidFill>
                <a:latin typeface="Times New Roman" charset="0"/>
                <a:ea typeface="ＭＳ Ｐゴシック" charset="0"/>
              </a:defRPr>
            </a:lvl2pPr>
            <a:lvl3pPr marL="1143000" indent="-228600" defTabSz="933450">
              <a:defRPr sz="1200">
                <a:solidFill>
                  <a:schemeClr val="tx1"/>
                </a:solidFill>
                <a:latin typeface="Times New Roman" charset="0"/>
                <a:ea typeface="ＭＳ Ｐゴシック" charset="0"/>
              </a:defRPr>
            </a:lvl3pPr>
            <a:lvl4pPr marL="1600200" indent="-228600" defTabSz="933450">
              <a:defRPr sz="1200">
                <a:solidFill>
                  <a:schemeClr val="tx1"/>
                </a:solidFill>
                <a:latin typeface="Times New Roman" charset="0"/>
                <a:ea typeface="ＭＳ Ｐゴシック" charset="0"/>
              </a:defRPr>
            </a:lvl4pPr>
            <a:lvl5pPr marL="2057400" indent="-228600" defTabSz="93345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mr-IN" sz="1400" smtClean="0"/>
              <a:t>doc.: IEEE P802.11-17/1846r2</a:t>
            </a:r>
            <a:endParaRPr lang="en-US" sz="1400"/>
          </a:p>
        </p:txBody>
      </p:sp>
      <p:sp>
        <p:nvSpPr>
          <p:cNvPr id="35845" name="Date Placeholder 4"/>
          <p:cNvSpPr>
            <a:spLocks noGrp="1"/>
          </p:cNvSpPr>
          <p:nvPr>
            <p:ph type="dt" sz="quarter" idx="1"/>
          </p:nvPr>
        </p:nvSpPr>
        <p:spPr>
          <a:xfrm>
            <a:off x="654050" y="96838"/>
            <a:ext cx="812800" cy="2143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charset="0"/>
                <a:ea typeface="ＭＳ Ｐゴシック" charset="0"/>
              </a:defRPr>
            </a:lvl1pPr>
            <a:lvl2pPr marL="742950" indent="-285750" defTabSz="933450">
              <a:defRPr sz="1200">
                <a:solidFill>
                  <a:schemeClr val="tx1"/>
                </a:solidFill>
                <a:latin typeface="Times New Roman" charset="0"/>
                <a:ea typeface="ＭＳ Ｐゴシック" charset="0"/>
              </a:defRPr>
            </a:lvl2pPr>
            <a:lvl3pPr marL="1143000" indent="-228600" defTabSz="933450">
              <a:defRPr sz="1200">
                <a:solidFill>
                  <a:schemeClr val="tx1"/>
                </a:solidFill>
                <a:latin typeface="Times New Roman" charset="0"/>
                <a:ea typeface="ＭＳ Ｐゴシック" charset="0"/>
              </a:defRPr>
            </a:lvl3pPr>
            <a:lvl4pPr marL="1600200" indent="-228600" defTabSz="933450">
              <a:defRPr sz="1200">
                <a:solidFill>
                  <a:schemeClr val="tx1"/>
                </a:solidFill>
                <a:latin typeface="Times New Roman" charset="0"/>
                <a:ea typeface="ＭＳ Ｐゴシック" charset="0"/>
              </a:defRPr>
            </a:lvl4pPr>
            <a:lvl5pPr marL="2057400" indent="-228600" defTabSz="93345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smtClean="0"/>
              <a:t>January 2018</a:t>
            </a:r>
            <a:endParaRPr lang="en-US" sz="1400"/>
          </a:p>
        </p:txBody>
      </p:sp>
      <p:sp>
        <p:nvSpPr>
          <p:cNvPr id="35846" name="Footer Placeholder 5"/>
          <p:cNvSpPr>
            <a:spLocks noGrp="1"/>
          </p:cNvSpPr>
          <p:nvPr>
            <p:ph type="ftr" sz="quarter" idx="4"/>
          </p:nvPr>
        </p:nvSpPr>
        <p:spPr>
          <a:xfrm>
            <a:off x="3641725" y="8985250"/>
            <a:ext cx="2640013"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defRPr sz="1200">
                <a:solidFill>
                  <a:schemeClr val="tx1"/>
                </a:solidFill>
                <a:latin typeface="Times New Roman" charset="0"/>
                <a:ea typeface="ＭＳ Ｐゴシック" charset="0"/>
              </a:defRPr>
            </a:lvl1pPr>
            <a:lvl2pPr marL="742950" indent="-285750" defTabSz="933450">
              <a:defRPr sz="1200">
                <a:solidFill>
                  <a:schemeClr val="tx1"/>
                </a:solidFill>
                <a:latin typeface="Times New Roman" charset="0"/>
                <a:ea typeface="ＭＳ Ｐゴシック" charset="0"/>
              </a:defRPr>
            </a:lvl2pPr>
            <a:lvl3pPr marL="1143000" indent="-228600" defTabSz="933450">
              <a:defRPr sz="1200">
                <a:solidFill>
                  <a:schemeClr val="tx1"/>
                </a:solidFill>
                <a:latin typeface="Times New Roman" charset="0"/>
                <a:ea typeface="ＭＳ Ｐゴシック" charset="0"/>
              </a:defRPr>
            </a:lvl3pPr>
            <a:lvl4pPr marL="1600200" indent="-228600" defTabSz="933450">
              <a:defRPr sz="1200">
                <a:solidFill>
                  <a:schemeClr val="tx1"/>
                </a:solidFill>
                <a:latin typeface="Times New Roman" charset="0"/>
                <a:ea typeface="ＭＳ Ｐゴシック" charset="0"/>
              </a:defRPr>
            </a:lvl4pPr>
            <a:lvl5pPr marL="457200" defTabSz="933450">
              <a:defRPr sz="1200">
                <a:solidFill>
                  <a:schemeClr val="tx1"/>
                </a:solidFill>
                <a:latin typeface="Times New Roman" charset="0"/>
                <a:ea typeface="ＭＳ Ｐゴシック" charset="0"/>
              </a:defRPr>
            </a:lvl5pPr>
            <a:lvl6pPr marL="9144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1371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18288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22860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pPr lvl="4"/>
            <a:r>
              <a:rPr lang="en-US"/>
              <a:t>Rich Kennedy, Research In Motion</a:t>
            </a:r>
          </a:p>
        </p:txBody>
      </p:sp>
      <p:sp>
        <p:nvSpPr>
          <p:cNvPr id="35847" name="Slide Number Placeholder 6"/>
          <p:cNvSpPr>
            <a:spLocks noGrp="1"/>
          </p:cNvSpPr>
          <p:nvPr>
            <p:ph type="sldNum" sz="quarter" idx="5"/>
          </p:nvPr>
        </p:nvSpPr>
        <p:spPr>
          <a:xfrm>
            <a:off x="3319463" y="8985250"/>
            <a:ext cx="414337"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charset="0"/>
                <a:ea typeface="ＭＳ Ｐゴシック" charset="0"/>
              </a:defRPr>
            </a:lvl1pPr>
            <a:lvl2pPr marL="742950" indent="-285750" defTabSz="933450">
              <a:defRPr sz="1200">
                <a:solidFill>
                  <a:schemeClr val="tx1"/>
                </a:solidFill>
                <a:latin typeface="Times New Roman" charset="0"/>
                <a:ea typeface="ＭＳ Ｐゴシック" charset="0"/>
              </a:defRPr>
            </a:lvl2pPr>
            <a:lvl3pPr marL="1143000" indent="-228600" defTabSz="933450">
              <a:defRPr sz="1200">
                <a:solidFill>
                  <a:schemeClr val="tx1"/>
                </a:solidFill>
                <a:latin typeface="Times New Roman" charset="0"/>
                <a:ea typeface="ＭＳ Ｐゴシック" charset="0"/>
              </a:defRPr>
            </a:lvl3pPr>
            <a:lvl4pPr marL="1600200" indent="-228600" defTabSz="933450">
              <a:defRPr sz="1200">
                <a:solidFill>
                  <a:schemeClr val="tx1"/>
                </a:solidFill>
                <a:latin typeface="Times New Roman" charset="0"/>
                <a:ea typeface="ＭＳ Ｐゴシック" charset="0"/>
              </a:defRPr>
            </a:lvl4pPr>
            <a:lvl5pPr marL="2057400" indent="-228600" defTabSz="93345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Page </a:t>
            </a:r>
            <a:fld id="{BD6A05F8-778C-4F49-821C-EC5F03E48719}" type="slidenum">
              <a:rPr lang="en-US"/>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mr-IN" smtClean="0"/>
              <a:t>doc.: IEEE P802.11-17/1846r2</a:t>
            </a:r>
            <a:endParaRPr lang="en-US"/>
          </a:p>
        </p:txBody>
      </p:sp>
      <p:sp>
        <p:nvSpPr>
          <p:cNvPr id="5" name="Date Placeholder 4"/>
          <p:cNvSpPr>
            <a:spLocks noGrp="1"/>
          </p:cNvSpPr>
          <p:nvPr>
            <p:ph type="dt" idx="11"/>
          </p:nvPr>
        </p:nvSpPr>
        <p:spPr/>
        <p:txBody>
          <a:bodyPr/>
          <a:lstStyle/>
          <a:p>
            <a:r>
              <a:rPr lang="en-US" smtClean="0"/>
              <a:t>January 2018</a:t>
            </a:r>
            <a:endParaRPr lang="en-US"/>
          </a:p>
        </p:txBody>
      </p:sp>
      <p:sp>
        <p:nvSpPr>
          <p:cNvPr id="6" name="Footer Placeholder 5"/>
          <p:cNvSpPr>
            <a:spLocks noGrp="1"/>
          </p:cNvSpPr>
          <p:nvPr>
            <p:ph type="ftr" sz="quarter" idx="12"/>
          </p:nvPr>
        </p:nvSpPr>
        <p:spPr/>
        <p:txBody>
          <a:bodyPr/>
          <a:lstStyle/>
          <a:p>
            <a:pPr lvl="4"/>
            <a:r>
              <a:rPr lang="en-US"/>
              <a:t>Donald Eastlake 3rd, Huawei Technologies</a:t>
            </a:r>
          </a:p>
        </p:txBody>
      </p:sp>
      <p:sp>
        <p:nvSpPr>
          <p:cNvPr id="7" name="Slide Number Placeholder 6"/>
          <p:cNvSpPr>
            <a:spLocks noGrp="1"/>
          </p:cNvSpPr>
          <p:nvPr>
            <p:ph type="sldNum" sz="quarter" idx="13"/>
          </p:nvPr>
        </p:nvSpPr>
        <p:spPr/>
        <p:txBody>
          <a:bodyPr/>
          <a:lstStyle/>
          <a:p>
            <a:r>
              <a:rPr lang="en-US"/>
              <a:t>Page </a:t>
            </a:r>
            <a:fld id="{1B7C4E39-0B0F-7845-91A7-D810512B9B6A}" type="slidenum">
              <a:rPr lang="en-US" smtClean="0"/>
              <a:pPr/>
              <a:t>9</a:t>
            </a:fld>
            <a:endParaRPr lang="en-US"/>
          </a:p>
        </p:txBody>
      </p:sp>
    </p:spTree>
    <p:extLst>
      <p:ext uri="{BB962C8B-B14F-4D97-AF65-F5344CB8AC3E}">
        <p14:creationId xmlns:p14="http://schemas.microsoft.com/office/powerpoint/2010/main" val="10965609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r>
              <a:rPr lang="en-US" smtClean="0"/>
              <a:t>January 2018</a:t>
            </a:r>
            <a:endParaRPr lang="en-US"/>
          </a:p>
        </p:txBody>
      </p:sp>
      <p:sp>
        <p:nvSpPr>
          <p:cNvPr id="5" name="Footer Placeholder 4"/>
          <p:cNvSpPr>
            <a:spLocks noGrp="1"/>
          </p:cNvSpPr>
          <p:nvPr>
            <p:ph type="ftr" sz="quarter" idx="11"/>
          </p:nvPr>
        </p:nvSpPr>
        <p:spPr/>
        <p:txBody>
          <a:bodyPr/>
          <a:lstStyle>
            <a:lvl1pPr>
              <a:defRPr/>
            </a:lvl1pPr>
          </a:lstStyle>
          <a:p>
            <a:r>
              <a:rPr lang="en-US"/>
              <a:t>Donald Eastlake 3rd, Huawei Technologies</a:t>
            </a:r>
          </a:p>
        </p:txBody>
      </p:sp>
      <p:sp>
        <p:nvSpPr>
          <p:cNvPr id="6" name="Slide Number Placeholder 5"/>
          <p:cNvSpPr>
            <a:spLocks noGrp="1"/>
          </p:cNvSpPr>
          <p:nvPr>
            <p:ph type="sldNum" sz="quarter" idx="12"/>
          </p:nvPr>
        </p:nvSpPr>
        <p:spPr/>
        <p:txBody>
          <a:bodyPr/>
          <a:lstStyle>
            <a:lvl1pPr>
              <a:defRPr/>
            </a:lvl1pPr>
          </a:lstStyle>
          <a:p>
            <a:r>
              <a:rPr lang="en-US"/>
              <a:t>Slide </a:t>
            </a:r>
            <a:fld id="{EE19A702-8D61-DA40-BAED-0D68F7693781}" type="slidenum">
              <a:rPr lang="en-US"/>
              <a:pPr/>
              <a:t>‹#›</a:t>
            </a:fld>
            <a:endParaRPr lang="en-US"/>
          </a:p>
        </p:txBody>
      </p:sp>
    </p:spTree>
    <p:extLst>
      <p:ext uri="{BB962C8B-B14F-4D97-AF65-F5344CB8AC3E}">
        <p14:creationId xmlns:p14="http://schemas.microsoft.com/office/powerpoint/2010/main" val="27412421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r>
              <a:rPr lang="en-US" smtClean="0"/>
              <a:t>January 2018</a:t>
            </a:r>
            <a:endParaRPr lang="en-US"/>
          </a:p>
        </p:txBody>
      </p:sp>
      <p:sp>
        <p:nvSpPr>
          <p:cNvPr id="5" name="Footer Placeholder 4"/>
          <p:cNvSpPr>
            <a:spLocks noGrp="1"/>
          </p:cNvSpPr>
          <p:nvPr>
            <p:ph type="ftr" sz="quarter" idx="11"/>
          </p:nvPr>
        </p:nvSpPr>
        <p:spPr/>
        <p:txBody>
          <a:bodyPr/>
          <a:lstStyle>
            <a:lvl1pPr>
              <a:defRPr/>
            </a:lvl1pPr>
          </a:lstStyle>
          <a:p>
            <a:r>
              <a:rPr lang="en-US"/>
              <a:t>Donald Eastlake 3rd, Huawei Technologies</a:t>
            </a:r>
          </a:p>
        </p:txBody>
      </p:sp>
      <p:sp>
        <p:nvSpPr>
          <p:cNvPr id="6" name="Slide Number Placeholder 5"/>
          <p:cNvSpPr>
            <a:spLocks noGrp="1"/>
          </p:cNvSpPr>
          <p:nvPr>
            <p:ph type="sldNum" sz="quarter" idx="12"/>
          </p:nvPr>
        </p:nvSpPr>
        <p:spPr/>
        <p:txBody>
          <a:bodyPr/>
          <a:lstStyle>
            <a:lvl1pPr>
              <a:defRPr/>
            </a:lvl1pPr>
          </a:lstStyle>
          <a:p>
            <a:r>
              <a:rPr lang="en-US"/>
              <a:t>Slide </a:t>
            </a:r>
            <a:fld id="{F6194611-4792-364C-837E-A04B5261F426}" type="slidenum">
              <a:rPr lang="en-US"/>
              <a:pPr/>
              <a:t>‹#›</a:t>
            </a:fld>
            <a:endParaRPr lang="en-US"/>
          </a:p>
        </p:txBody>
      </p:sp>
    </p:spTree>
    <p:extLst>
      <p:ext uri="{BB962C8B-B14F-4D97-AF65-F5344CB8AC3E}">
        <p14:creationId xmlns:p14="http://schemas.microsoft.com/office/powerpoint/2010/main" val="31681833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31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85800"/>
            <a:ext cx="5676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r>
              <a:rPr lang="en-US" smtClean="0"/>
              <a:t>January 2018</a:t>
            </a:r>
            <a:endParaRPr lang="en-US"/>
          </a:p>
        </p:txBody>
      </p:sp>
      <p:sp>
        <p:nvSpPr>
          <p:cNvPr id="5" name="Footer Placeholder 4"/>
          <p:cNvSpPr>
            <a:spLocks noGrp="1"/>
          </p:cNvSpPr>
          <p:nvPr>
            <p:ph type="ftr" sz="quarter" idx="11"/>
          </p:nvPr>
        </p:nvSpPr>
        <p:spPr/>
        <p:txBody>
          <a:bodyPr/>
          <a:lstStyle>
            <a:lvl1pPr>
              <a:defRPr/>
            </a:lvl1pPr>
          </a:lstStyle>
          <a:p>
            <a:r>
              <a:rPr lang="en-US"/>
              <a:t>Donald Eastlake 3rd, Huawei Technologies</a:t>
            </a:r>
          </a:p>
        </p:txBody>
      </p:sp>
      <p:sp>
        <p:nvSpPr>
          <p:cNvPr id="6" name="Slide Number Placeholder 5"/>
          <p:cNvSpPr>
            <a:spLocks noGrp="1"/>
          </p:cNvSpPr>
          <p:nvPr>
            <p:ph type="sldNum" sz="quarter" idx="12"/>
          </p:nvPr>
        </p:nvSpPr>
        <p:spPr/>
        <p:txBody>
          <a:bodyPr/>
          <a:lstStyle>
            <a:lvl1pPr>
              <a:defRPr/>
            </a:lvl1pPr>
          </a:lstStyle>
          <a:p>
            <a:r>
              <a:rPr lang="en-US"/>
              <a:t>Slide </a:t>
            </a:r>
            <a:fld id="{9BF2CAFB-ADFD-B848-B800-CBF8451CD13D}" type="slidenum">
              <a:rPr lang="en-US"/>
              <a:pPr/>
              <a:t>‹#›</a:t>
            </a:fld>
            <a:endParaRPr lang="en-US"/>
          </a:p>
        </p:txBody>
      </p:sp>
    </p:spTree>
    <p:extLst>
      <p:ext uri="{BB962C8B-B14F-4D97-AF65-F5344CB8AC3E}">
        <p14:creationId xmlns:p14="http://schemas.microsoft.com/office/powerpoint/2010/main" val="31650777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96913" y="334963"/>
            <a:ext cx="1066800" cy="274637"/>
          </a:xfrm>
        </p:spPr>
        <p:txBody>
          <a:bodyPr/>
          <a:lstStyle>
            <a:lvl1pPr>
              <a:defRPr/>
            </a:lvl1pPr>
          </a:lstStyle>
          <a:p>
            <a:r>
              <a:rPr lang="en-US" smtClean="0"/>
              <a:t>January 2018</a:t>
            </a:r>
            <a:endParaRPr lang="en-US"/>
          </a:p>
        </p:txBody>
      </p:sp>
      <p:sp>
        <p:nvSpPr>
          <p:cNvPr id="6" name="Footer Placeholder 5"/>
          <p:cNvSpPr>
            <a:spLocks noGrp="1"/>
          </p:cNvSpPr>
          <p:nvPr>
            <p:ph type="ftr" sz="quarter" idx="11"/>
          </p:nvPr>
        </p:nvSpPr>
        <p:spPr>
          <a:xfrm>
            <a:off x="8077200" y="6475413"/>
            <a:ext cx="466725" cy="182562"/>
          </a:xfrm>
        </p:spPr>
        <p:txBody>
          <a:bodyPr/>
          <a:lstStyle>
            <a:lvl1pPr>
              <a:defRPr/>
            </a:lvl1pPr>
          </a:lstStyle>
          <a:p>
            <a:r>
              <a:rPr lang="en-US"/>
              <a:t>Donald Eastlake 3rd, Huawei Technologies</a:t>
            </a:r>
          </a:p>
        </p:txBody>
      </p:sp>
      <p:sp>
        <p:nvSpPr>
          <p:cNvPr id="7" name="Slide Number Placeholder 6"/>
          <p:cNvSpPr>
            <a:spLocks noGrp="1"/>
          </p:cNvSpPr>
          <p:nvPr>
            <p:ph type="sldNum" sz="quarter" idx="12"/>
          </p:nvPr>
        </p:nvSpPr>
        <p:spPr>
          <a:xfrm>
            <a:off x="4344988" y="6475413"/>
            <a:ext cx="530225" cy="182562"/>
          </a:xfrm>
        </p:spPr>
        <p:txBody>
          <a:bodyPr/>
          <a:lstStyle>
            <a:lvl1pPr>
              <a:defRPr/>
            </a:lvl1pPr>
          </a:lstStyle>
          <a:p>
            <a:r>
              <a:rPr lang="en-US"/>
              <a:t>Slide </a:t>
            </a:r>
            <a:fld id="{121BAD72-3FA3-0443-AF57-ABE30D2ACA31}" type="slidenum">
              <a:rPr lang="en-US"/>
              <a:pPr/>
              <a:t>‹#›</a:t>
            </a:fld>
            <a:endParaRPr lang="en-US"/>
          </a:p>
        </p:txBody>
      </p:sp>
    </p:spTree>
    <p:extLst>
      <p:ext uri="{BB962C8B-B14F-4D97-AF65-F5344CB8AC3E}">
        <p14:creationId xmlns:p14="http://schemas.microsoft.com/office/powerpoint/2010/main" val="26850774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r>
              <a:rPr lang="en-US" smtClean="0"/>
              <a:t>January 2018</a:t>
            </a:r>
            <a:endParaRPr lang="en-US"/>
          </a:p>
        </p:txBody>
      </p:sp>
      <p:sp>
        <p:nvSpPr>
          <p:cNvPr id="5" name="Footer Placeholder 4"/>
          <p:cNvSpPr>
            <a:spLocks noGrp="1"/>
          </p:cNvSpPr>
          <p:nvPr>
            <p:ph type="ftr" sz="quarter" idx="11"/>
          </p:nvPr>
        </p:nvSpPr>
        <p:spPr/>
        <p:txBody>
          <a:bodyPr/>
          <a:lstStyle>
            <a:lvl1pPr>
              <a:defRPr/>
            </a:lvl1pPr>
          </a:lstStyle>
          <a:p>
            <a:r>
              <a:rPr lang="en-US"/>
              <a:t>Donald Eastlake 3rd, Huawei Technologies</a:t>
            </a:r>
          </a:p>
        </p:txBody>
      </p:sp>
      <p:sp>
        <p:nvSpPr>
          <p:cNvPr id="6" name="Slide Number Placeholder 5"/>
          <p:cNvSpPr>
            <a:spLocks noGrp="1"/>
          </p:cNvSpPr>
          <p:nvPr>
            <p:ph type="sldNum" sz="quarter" idx="12"/>
          </p:nvPr>
        </p:nvSpPr>
        <p:spPr/>
        <p:txBody>
          <a:bodyPr/>
          <a:lstStyle>
            <a:lvl1pPr>
              <a:defRPr/>
            </a:lvl1pPr>
          </a:lstStyle>
          <a:p>
            <a:r>
              <a:rPr lang="en-US"/>
              <a:t>Slide </a:t>
            </a:r>
            <a:fld id="{E07E2395-9832-434C-915E-5A5554E61FA5}" type="slidenum">
              <a:rPr lang="en-US"/>
              <a:pPr/>
              <a:t>‹#›</a:t>
            </a:fld>
            <a:endParaRPr lang="en-US"/>
          </a:p>
        </p:txBody>
      </p:sp>
    </p:spTree>
    <p:extLst>
      <p:ext uri="{BB962C8B-B14F-4D97-AF65-F5344CB8AC3E}">
        <p14:creationId xmlns:p14="http://schemas.microsoft.com/office/powerpoint/2010/main" val="35248130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r>
              <a:rPr lang="en-US" smtClean="0"/>
              <a:t>January 2018</a:t>
            </a:r>
            <a:endParaRPr lang="en-US"/>
          </a:p>
        </p:txBody>
      </p:sp>
      <p:sp>
        <p:nvSpPr>
          <p:cNvPr id="5" name="Footer Placeholder 4"/>
          <p:cNvSpPr>
            <a:spLocks noGrp="1"/>
          </p:cNvSpPr>
          <p:nvPr>
            <p:ph type="ftr" sz="quarter" idx="11"/>
          </p:nvPr>
        </p:nvSpPr>
        <p:spPr/>
        <p:txBody>
          <a:bodyPr/>
          <a:lstStyle>
            <a:lvl1pPr>
              <a:defRPr/>
            </a:lvl1pPr>
          </a:lstStyle>
          <a:p>
            <a:r>
              <a:rPr lang="en-US"/>
              <a:t>Donald Eastlake 3rd, Huawei Technologies</a:t>
            </a:r>
          </a:p>
        </p:txBody>
      </p:sp>
      <p:sp>
        <p:nvSpPr>
          <p:cNvPr id="6" name="Slide Number Placeholder 5"/>
          <p:cNvSpPr>
            <a:spLocks noGrp="1"/>
          </p:cNvSpPr>
          <p:nvPr>
            <p:ph type="sldNum" sz="quarter" idx="12"/>
          </p:nvPr>
        </p:nvSpPr>
        <p:spPr/>
        <p:txBody>
          <a:bodyPr/>
          <a:lstStyle>
            <a:lvl1pPr>
              <a:defRPr/>
            </a:lvl1pPr>
          </a:lstStyle>
          <a:p>
            <a:r>
              <a:rPr lang="en-US"/>
              <a:t>Slide </a:t>
            </a:r>
            <a:fld id="{7D5777D5-75AC-B44F-BE13-06A2EFBD89B5}" type="slidenum">
              <a:rPr lang="en-US"/>
              <a:pPr/>
              <a:t>‹#›</a:t>
            </a:fld>
            <a:endParaRPr lang="en-US"/>
          </a:p>
        </p:txBody>
      </p:sp>
    </p:spTree>
    <p:extLst>
      <p:ext uri="{BB962C8B-B14F-4D97-AF65-F5344CB8AC3E}">
        <p14:creationId xmlns:p14="http://schemas.microsoft.com/office/powerpoint/2010/main" val="24760634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r>
              <a:rPr lang="en-US" smtClean="0"/>
              <a:t>January 2018</a:t>
            </a:r>
            <a:endParaRPr lang="en-US"/>
          </a:p>
        </p:txBody>
      </p:sp>
      <p:sp>
        <p:nvSpPr>
          <p:cNvPr id="6" name="Footer Placeholder 5"/>
          <p:cNvSpPr>
            <a:spLocks noGrp="1"/>
          </p:cNvSpPr>
          <p:nvPr>
            <p:ph type="ftr" sz="quarter" idx="11"/>
          </p:nvPr>
        </p:nvSpPr>
        <p:spPr/>
        <p:txBody>
          <a:bodyPr/>
          <a:lstStyle>
            <a:lvl1pPr>
              <a:defRPr/>
            </a:lvl1pPr>
          </a:lstStyle>
          <a:p>
            <a:r>
              <a:rPr lang="en-US"/>
              <a:t>Donald Eastlake 3rd, Huawei Technologies</a:t>
            </a:r>
          </a:p>
        </p:txBody>
      </p:sp>
      <p:sp>
        <p:nvSpPr>
          <p:cNvPr id="7" name="Slide Number Placeholder 6"/>
          <p:cNvSpPr>
            <a:spLocks noGrp="1"/>
          </p:cNvSpPr>
          <p:nvPr>
            <p:ph type="sldNum" sz="quarter" idx="12"/>
          </p:nvPr>
        </p:nvSpPr>
        <p:spPr/>
        <p:txBody>
          <a:bodyPr/>
          <a:lstStyle>
            <a:lvl1pPr>
              <a:defRPr/>
            </a:lvl1pPr>
          </a:lstStyle>
          <a:p>
            <a:r>
              <a:rPr lang="en-US"/>
              <a:t>Slide </a:t>
            </a:r>
            <a:fld id="{0FDE2964-C12C-2B4C-BAF8-3F56449A3B31}" type="slidenum">
              <a:rPr lang="en-US"/>
              <a:pPr/>
              <a:t>‹#›</a:t>
            </a:fld>
            <a:endParaRPr lang="en-US"/>
          </a:p>
        </p:txBody>
      </p:sp>
    </p:spTree>
    <p:extLst>
      <p:ext uri="{BB962C8B-B14F-4D97-AF65-F5344CB8AC3E}">
        <p14:creationId xmlns:p14="http://schemas.microsoft.com/office/powerpoint/2010/main" val="8429771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r>
              <a:rPr lang="en-US" smtClean="0"/>
              <a:t>January 2018</a:t>
            </a:r>
            <a:endParaRPr lang="en-US"/>
          </a:p>
        </p:txBody>
      </p:sp>
      <p:sp>
        <p:nvSpPr>
          <p:cNvPr id="8" name="Footer Placeholder 7"/>
          <p:cNvSpPr>
            <a:spLocks noGrp="1"/>
          </p:cNvSpPr>
          <p:nvPr>
            <p:ph type="ftr" sz="quarter" idx="11"/>
          </p:nvPr>
        </p:nvSpPr>
        <p:spPr/>
        <p:txBody>
          <a:bodyPr/>
          <a:lstStyle>
            <a:lvl1pPr>
              <a:defRPr/>
            </a:lvl1pPr>
          </a:lstStyle>
          <a:p>
            <a:r>
              <a:rPr lang="en-US"/>
              <a:t>Donald Eastlake 3rd, Huawei Technologies</a:t>
            </a:r>
          </a:p>
        </p:txBody>
      </p:sp>
      <p:sp>
        <p:nvSpPr>
          <p:cNvPr id="9" name="Slide Number Placeholder 8"/>
          <p:cNvSpPr>
            <a:spLocks noGrp="1"/>
          </p:cNvSpPr>
          <p:nvPr>
            <p:ph type="sldNum" sz="quarter" idx="12"/>
          </p:nvPr>
        </p:nvSpPr>
        <p:spPr/>
        <p:txBody>
          <a:bodyPr/>
          <a:lstStyle>
            <a:lvl1pPr>
              <a:defRPr/>
            </a:lvl1pPr>
          </a:lstStyle>
          <a:p>
            <a:r>
              <a:rPr lang="en-US"/>
              <a:t>Slide </a:t>
            </a:r>
            <a:fld id="{6477C6A4-E0FE-C54A-8B4C-8D14B0825AFC}" type="slidenum">
              <a:rPr lang="en-US"/>
              <a:pPr/>
              <a:t>‹#›</a:t>
            </a:fld>
            <a:endParaRPr lang="en-US"/>
          </a:p>
        </p:txBody>
      </p:sp>
    </p:spTree>
    <p:extLst>
      <p:ext uri="{BB962C8B-B14F-4D97-AF65-F5344CB8AC3E}">
        <p14:creationId xmlns:p14="http://schemas.microsoft.com/office/powerpoint/2010/main" val="8104034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r>
              <a:rPr lang="en-US" smtClean="0"/>
              <a:t>January 2018</a:t>
            </a:r>
            <a:endParaRPr lang="en-US"/>
          </a:p>
        </p:txBody>
      </p:sp>
      <p:sp>
        <p:nvSpPr>
          <p:cNvPr id="4" name="Footer Placeholder 3"/>
          <p:cNvSpPr>
            <a:spLocks noGrp="1"/>
          </p:cNvSpPr>
          <p:nvPr>
            <p:ph type="ftr" sz="quarter" idx="11"/>
          </p:nvPr>
        </p:nvSpPr>
        <p:spPr/>
        <p:txBody>
          <a:bodyPr/>
          <a:lstStyle>
            <a:lvl1pPr>
              <a:defRPr/>
            </a:lvl1pPr>
          </a:lstStyle>
          <a:p>
            <a:r>
              <a:rPr lang="en-US"/>
              <a:t>Donald Eastlake 3rd, Huawei Technologies</a:t>
            </a:r>
          </a:p>
        </p:txBody>
      </p:sp>
      <p:sp>
        <p:nvSpPr>
          <p:cNvPr id="5" name="Slide Number Placeholder 4"/>
          <p:cNvSpPr>
            <a:spLocks noGrp="1"/>
          </p:cNvSpPr>
          <p:nvPr>
            <p:ph type="sldNum" sz="quarter" idx="12"/>
          </p:nvPr>
        </p:nvSpPr>
        <p:spPr/>
        <p:txBody>
          <a:bodyPr/>
          <a:lstStyle>
            <a:lvl1pPr>
              <a:defRPr/>
            </a:lvl1pPr>
          </a:lstStyle>
          <a:p>
            <a:r>
              <a:rPr lang="en-US"/>
              <a:t>Slide </a:t>
            </a:r>
            <a:fld id="{BBB26D7F-8714-4246-8FD6-84ABBFA0E3B2}" type="slidenum">
              <a:rPr lang="en-US"/>
              <a:pPr/>
              <a:t>‹#›</a:t>
            </a:fld>
            <a:endParaRPr lang="en-US"/>
          </a:p>
        </p:txBody>
      </p:sp>
    </p:spTree>
    <p:extLst>
      <p:ext uri="{BB962C8B-B14F-4D97-AF65-F5344CB8AC3E}">
        <p14:creationId xmlns:p14="http://schemas.microsoft.com/office/powerpoint/2010/main" val="27703041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smtClean="0"/>
              <a:t>January 2018</a:t>
            </a:r>
            <a:endParaRPr lang="en-US"/>
          </a:p>
        </p:txBody>
      </p:sp>
      <p:sp>
        <p:nvSpPr>
          <p:cNvPr id="3" name="Footer Placeholder 2"/>
          <p:cNvSpPr>
            <a:spLocks noGrp="1"/>
          </p:cNvSpPr>
          <p:nvPr>
            <p:ph type="ftr" sz="quarter" idx="11"/>
          </p:nvPr>
        </p:nvSpPr>
        <p:spPr/>
        <p:txBody>
          <a:bodyPr/>
          <a:lstStyle>
            <a:lvl1pPr>
              <a:defRPr/>
            </a:lvl1pPr>
          </a:lstStyle>
          <a:p>
            <a:r>
              <a:rPr lang="en-US"/>
              <a:t>Donald Eastlake 3rd, Huawei Technologies</a:t>
            </a:r>
          </a:p>
        </p:txBody>
      </p:sp>
      <p:sp>
        <p:nvSpPr>
          <p:cNvPr id="4" name="Slide Number Placeholder 3"/>
          <p:cNvSpPr>
            <a:spLocks noGrp="1"/>
          </p:cNvSpPr>
          <p:nvPr>
            <p:ph type="sldNum" sz="quarter" idx="12"/>
          </p:nvPr>
        </p:nvSpPr>
        <p:spPr/>
        <p:txBody>
          <a:bodyPr/>
          <a:lstStyle>
            <a:lvl1pPr>
              <a:defRPr/>
            </a:lvl1pPr>
          </a:lstStyle>
          <a:p>
            <a:r>
              <a:rPr lang="en-US"/>
              <a:t>Slide </a:t>
            </a:r>
            <a:fld id="{94C6A4A8-B33E-7A42-8246-EA297EB53027}" type="slidenum">
              <a:rPr lang="en-US"/>
              <a:pPr/>
              <a:t>‹#›</a:t>
            </a:fld>
            <a:endParaRPr lang="en-US"/>
          </a:p>
        </p:txBody>
      </p:sp>
    </p:spTree>
    <p:extLst>
      <p:ext uri="{BB962C8B-B14F-4D97-AF65-F5344CB8AC3E}">
        <p14:creationId xmlns:p14="http://schemas.microsoft.com/office/powerpoint/2010/main" val="37713125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r>
              <a:rPr lang="en-US" smtClean="0"/>
              <a:t>January 2018</a:t>
            </a:r>
            <a:endParaRPr lang="en-US"/>
          </a:p>
        </p:txBody>
      </p:sp>
      <p:sp>
        <p:nvSpPr>
          <p:cNvPr id="6" name="Footer Placeholder 5"/>
          <p:cNvSpPr>
            <a:spLocks noGrp="1"/>
          </p:cNvSpPr>
          <p:nvPr>
            <p:ph type="ftr" sz="quarter" idx="11"/>
          </p:nvPr>
        </p:nvSpPr>
        <p:spPr/>
        <p:txBody>
          <a:bodyPr/>
          <a:lstStyle>
            <a:lvl1pPr>
              <a:defRPr/>
            </a:lvl1pPr>
          </a:lstStyle>
          <a:p>
            <a:r>
              <a:rPr lang="en-US"/>
              <a:t>Donald Eastlake 3rd, Huawei Technologies</a:t>
            </a:r>
          </a:p>
        </p:txBody>
      </p:sp>
      <p:sp>
        <p:nvSpPr>
          <p:cNvPr id="7" name="Slide Number Placeholder 6"/>
          <p:cNvSpPr>
            <a:spLocks noGrp="1"/>
          </p:cNvSpPr>
          <p:nvPr>
            <p:ph type="sldNum" sz="quarter" idx="12"/>
          </p:nvPr>
        </p:nvSpPr>
        <p:spPr/>
        <p:txBody>
          <a:bodyPr/>
          <a:lstStyle>
            <a:lvl1pPr>
              <a:defRPr/>
            </a:lvl1pPr>
          </a:lstStyle>
          <a:p>
            <a:r>
              <a:rPr lang="en-US"/>
              <a:t>Slide </a:t>
            </a:r>
            <a:fld id="{66A4FEAF-7174-E047-83E5-4846D28097EC}" type="slidenum">
              <a:rPr lang="en-US"/>
              <a:pPr/>
              <a:t>‹#›</a:t>
            </a:fld>
            <a:endParaRPr lang="en-US"/>
          </a:p>
        </p:txBody>
      </p:sp>
    </p:spTree>
    <p:extLst>
      <p:ext uri="{BB962C8B-B14F-4D97-AF65-F5344CB8AC3E}">
        <p14:creationId xmlns:p14="http://schemas.microsoft.com/office/powerpoint/2010/main" val="17031293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r>
              <a:rPr lang="en-US" smtClean="0"/>
              <a:t>January 2018</a:t>
            </a:r>
            <a:endParaRPr lang="en-US"/>
          </a:p>
        </p:txBody>
      </p:sp>
      <p:sp>
        <p:nvSpPr>
          <p:cNvPr id="6" name="Footer Placeholder 5"/>
          <p:cNvSpPr>
            <a:spLocks noGrp="1"/>
          </p:cNvSpPr>
          <p:nvPr>
            <p:ph type="ftr" sz="quarter" idx="11"/>
          </p:nvPr>
        </p:nvSpPr>
        <p:spPr/>
        <p:txBody>
          <a:bodyPr/>
          <a:lstStyle>
            <a:lvl1pPr>
              <a:defRPr/>
            </a:lvl1pPr>
          </a:lstStyle>
          <a:p>
            <a:r>
              <a:rPr lang="en-US"/>
              <a:t>Donald Eastlake 3rd, Huawei Technologies</a:t>
            </a:r>
          </a:p>
        </p:txBody>
      </p:sp>
      <p:sp>
        <p:nvSpPr>
          <p:cNvPr id="7" name="Slide Number Placeholder 6"/>
          <p:cNvSpPr>
            <a:spLocks noGrp="1"/>
          </p:cNvSpPr>
          <p:nvPr>
            <p:ph type="sldNum" sz="quarter" idx="12"/>
          </p:nvPr>
        </p:nvSpPr>
        <p:spPr/>
        <p:txBody>
          <a:bodyPr/>
          <a:lstStyle>
            <a:lvl1pPr>
              <a:defRPr/>
            </a:lvl1pPr>
          </a:lstStyle>
          <a:p>
            <a:r>
              <a:rPr lang="en-US"/>
              <a:t>Slide </a:t>
            </a:r>
            <a:fld id="{3379CD0C-3B38-F74B-83B1-D21E9DF204CB}" type="slidenum">
              <a:rPr lang="en-US"/>
              <a:pPr/>
              <a:t>‹#›</a:t>
            </a:fld>
            <a:endParaRPr lang="en-US"/>
          </a:p>
        </p:txBody>
      </p:sp>
    </p:spTree>
    <p:extLst>
      <p:ext uri="{BB962C8B-B14F-4D97-AF65-F5344CB8AC3E}">
        <p14:creationId xmlns:p14="http://schemas.microsoft.com/office/powerpoint/2010/main" val="133129618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2075" tIns="46038" rIns="92075"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96913" y="334963"/>
            <a:ext cx="10668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none" lIns="0" tIns="0" rIns="0" bIns="0" numCol="1" anchor="b" anchorCtr="0" compatLnSpc="1">
            <a:prstTxWarp prst="textNoShape">
              <a:avLst/>
            </a:prstTxWarp>
            <a:spAutoFit/>
          </a:bodyPr>
          <a:lstStyle>
            <a:lvl1pPr>
              <a:defRPr sz="1800" b="1"/>
            </a:lvl1pPr>
          </a:lstStyle>
          <a:p>
            <a:r>
              <a:rPr lang="en-US" smtClean="0"/>
              <a:t>January 2018</a:t>
            </a:r>
            <a:endParaRPr lang="en-US"/>
          </a:p>
        </p:txBody>
      </p:sp>
      <p:sp>
        <p:nvSpPr>
          <p:cNvPr id="1029" name="Rectangle 5"/>
          <p:cNvSpPr>
            <a:spLocks noGrp="1" noChangeArrowheads="1"/>
          </p:cNvSpPr>
          <p:nvPr>
            <p:ph type="ftr" sz="quarter" idx="3"/>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none" lIns="0" tIns="0" rIns="0" bIns="0" numCol="1" anchor="t" anchorCtr="0" compatLnSpc="1">
            <a:prstTxWarp prst="textNoShape">
              <a:avLst/>
            </a:prstTxWarp>
            <a:spAutoFit/>
          </a:bodyPr>
          <a:lstStyle>
            <a:lvl1pPr algn="r">
              <a:defRPr/>
            </a:lvl1pPr>
          </a:lstStyle>
          <a:p>
            <a:r>
              <a:rPr lang="en-US"/>
              <a:t>Donald Eastlake 3rd, Huawei Technologies</a:t>
            </a:r>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none" lIns="0" tIns="0" rIns="0" bIns="0" numCol="1" anchor="t" anchorCtr="0" compatLnSpc="1">
            <a:prstTxWarp prst="textNoShape">
              <a:avLst/>
            </a:prstTxWarp>
            <a:spAutoFit/>
          </a:bodyPr>
          <a:lstStyle>
            <a:lvl1pPr algn="ctr">
              <a:defRPr/>
            </a:lvl1pPr>
          </a:lstStyle>
          <a:p>
            <a:r>
              <a:rPr lang="en-US"/>
              <a:t>Slide </a:t>
            </a:r>
            <a:fld id="{19E3275A-E46C-D84B-8464-101992D07C13}" type="slidenum">
              <a:rPr lang="en-US"/>
              <a:pPr/>
              <a:t>‹#›</a:t>
            </a:fld>
            <a:endParaRPr lang="en-US"/>
          </a:p>
        </p:txBody>
      </p:sp>
      <p:sp>
        <p:nvSpPr>
          <p:cNvPr id="1031" name="Rectangle 7"/>
          <p:cNvSpPr>
            <a:spLocks noChangeArrowheads="1"/>
          </p:cNvSpPr>
          <p:nvPr/>
        </p:nvSpPr>
        <p:spPr bwMode="auto">
          <a:xfrm>
            <a:off x="5486400" y="332601"/>
            <a:ext cx="296238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b">
            <a:spAutoFit/>
          </a:bodyPr>
          <a:lstStyle/>
          <a:p>
            <a:pPr marL="457200" lvl="4" algn="ctr"/>
            <a:r>
              <a:rPr lang="en-US" sz="1800" b="1" dirty="0"/>
              <a:t>doc.: IEEE P802.11-17/</a:t>
            </a:r>
            <a:r>
              <a:rPr lang="en-US" sz="1800" b="1" dirty="0" smtClean="0"/>
              <a:t>1846r2</a:t>
            </a:r>
            <a:endParaRPr lang="en-US" sz="1800" b="1" dirty="0"/>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33" name="Rectangle 9"/>
          <p:cNvSpPr>
            <a:spLocks noChangeArrowheads="1"/>
          </p:cNvSpPr>
          <p:nvPr/>
        </p:nvSpPr>
        <p:spPr bwMode="auto">
          <a:xfrm>
            <a:off x="685800" y="6475413"/>
            <a:ext cx="491396"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spAutoFit/>
          </a:bodyPr>
          <a:lstStyle/>
          <a:p>
            <a:r>
              <a:rPr lang="en-US" dirty="0"/>
              <a:t>Agenda</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p:txStyles>
    <p:title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Times New Roman" charset="0"/>
          <a:ea typeface="ＭＳ Ｐゴシック" charset="0"/>
        </a:defRPr>
      </a:lvl2pPr>
      <a:lvl3pPr algn="ctr" rtl="0" eaLnBrk="0" fontAlgn="base" hangingPunct="0">
        <a:spcBef>
          <a:spcPct val="0"/>
        </a:spcBef>
        <a:spcAft>
          <a:spcPct val="0"/>
        </a:spcAft>
        <a:defRPr sz="3200" b="1">
          <a:solidFill>
            <a:schemeClr val="tx2"/>
          </a:solidFill>
          <a:latin typeface="Times New Roman" charset="0"/>
          <a:ea typeface="ＭＳ Ｐゴシック" charset="0"/>
        </a:defRPr>
      </a:lvl3pPr>
      <a:lvl4pPr algn="ctr" rtl="0" eaLnBrk="0" fontAlgn="base" hangingPunct="0">
        <a:spcBef>
          <a:spcPct val="0"/>
        </a:spcBef>
        <a:spcAft>
          <a:spcPct val="0"/>
        </a:spcAft>
        <a:defRPr sz="3200" b="1">
          <a:solidFill>
            <a:schemeClr val="tx2"/>
          </a:solidFill>
          <a:latin typeface="Times New Roman" charset="0"/>
          <a:ea typeface="ＭＳ Ｐゴシック" charset="0"/>
        </a:defRPr>
      </a:lvl4pPr>
      <a:lvl5pPr algn="ctr" rtl="0" eaLnBrk="0" fontAlgn="base" hangingPunct="0">
        <a:spcBef>
          <a:spcPct val="0"/>
        </a:spcBef>
        <a:spcAft>
          <a:spcPct val="0"/>
        </a:spcAft>
        <a:defRPr sz="3200" b="1">
          <a:solidFill>
            <a:schemeClr val="tx2"/>
          </a:solidFill>
          <a:latin typeface="Times New Roman" charset="0"/>
          <a:ea typeface="ＭＳ Ｐゴシック" charset="0"/>
        </a:defRPr>
      </a:lvl5pPr>
      <a:lvl6pPr marL="457200" algn="ctr" rtl="0" eaLnBrk="0" fontAlgn="base" hangingPunct="0">
        <a:spcBef>
          <a:spcPct val="0"/>
        </a:spcBef>
        <a:spcAft>
          <a:spcPct val="0"/>
        </a:spcAft>
        <a:defRPr sz="3200" b="1">
          <a:solidFill>
            <a:schemeClr val="tx2"/>
          </a:solidFill>
          <a:latin typeface="Times New Roman" charset="0"/>
          <a:ea typeface="ＭＳ Ｐゴシック" charset="0"/>
        </a:defRPr>
      </a:lvl6pPr>
      <a:lvl7pPr marL="914400" algn="ctr" rtl="0" eaLnBrk="0" fontAlgn="base" hangingPunct="0">
        <a:spcBef>
          <a:spcPct val="0"/>
        </a:spcBef>
        <a:spcAft>
          <a:spcPct val="0"/>
        </a:spcAft>
        <a:defRPr sz="3200" b="1">
          <a:solidFill>
            <a:schemeClr val="tx2"/>
          </a:solidFill>
          <a:latin typeface="Times New Roman" charset="0"/>
          <a:ea typeface="ＭＳ Ｐゴシック" charset="0"/>
        </a:defRPr>
      </a:lvl7pPr>
      <a:lvl8pPr marL="1371600" algn="ctr" rtl="0" eaLnBrk="0" fontAlgn="base" hangingPunct="0">
        <a:spcBef>
          <a:spcPct val="0"/>
        </a:spcBef>
        <a:spcAft>
          <a:spcPct val="0"/>
        </a:spcAft>
        <a:defRPr sz="3200" b="1">
          <a:solidFill>
            <a:schemeClr val="tx2"/>
          </a:solidFill>
          <a:latin typeface="Times New Roman" charset="0"/>
          <a:ea typeface="ＭＳ Ｐゴシック" charset="0"/>
        </a:defRPr>
      </a:lvl8pPr>
      <a:lvl9pPr marL="1828800" algn="ctr" rtl="0" eaLnBrk="0" fontAlgn="base" hangingPunct="0">
        <a:spcBef>
          <a:spcPct val="0"/>
        </a:spcBef>
        <a:spcAft>
          <a:spcPct val="0"/>
        </a:spcAft>
        <a:defRPr sz="3200" b="1">
          <a:solidFill>
            <a:schemeClr val="tx2"/>
          </a:solidFill>
          <a:latin typeface="Times New Roman" charset="0"/>
          <a:ea typeface="ＭＳ Ｐゴシック"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ea typeface="+mn-ea"/>
        </a:defRPr>
      </a:lvl2pPr>
      <a:lvl3pPr marL="1085850" indent="-228600" algn="l" rtl="0" eaLnBrk="0" fontAlgn="base" hangingPunct="0">
        <a:spcBef>
          <a:spcPct val="20000"/>
        </a:spcBef>
        <a:spcAft>
          <a:spcPct val="0"/>
        </a:spcAft>
        <a:buChar char="•"/>
        <a:defRPr>
          <a:solidFill>
            <a:schemeClr val="tx1"/>
          </a:solidFill>
          <a:latin typeface="+mn-lt"/>
          <a:ea typeface="+mn-ea"/>
        </a:defRPr>
      </a:lvl3pPr>
      <a:lvl4pPr marL="1428750" indent="-228600" algn="l" rtl="0" eaLnBrk="0" fontAlgn="base" hangingPunct="0">
        <a:spcBef>
          <a:spcPct val="20000"/>
        </a:spcBef>
        <a:spcAft>
          <a:spcPct val="0"/>
        </a:spcAft>
        <a:buChar char="–"/>
        <a:defRPr sz="1600">
          <a:solidFill>
            <a:schemeClr val="tx1"/>
          </a:solidFill>
          <a:latin typeface="+mn-lt"/>
          <a:ea typeface="+mn-ea"/>
        </a:defRPr>
      </a:lvl4pPr>
      <a:lvl5pPr marL="1771650" indent="-228600" algn="l" rtl="0" eaLnBrk="0" fontAlgn="base" hangingPunct="0">
        <a:spcBef>
          <a:spcPct val="20000"/>
        </a:spcBef>
        <a:spcAft>
          <a:spcPct val="0"/>
        </a:spcAft>
        <a:buChar char="•"/>
        <a:defRPr sz="1600">
          <a:solidFill>
            <a:schemeClr val="tx1"/>
          </a:solidFill>
          <a:latin typeface="+mn-lt"/>
          <a:ea typeface="+mn-ea"/>
        </a:defRPr>
      </a:lvl5pPr>
      <a:lvl6pPr marL="2228850" indent="-228600" algn="l" rtl="0" eaLnBrk="0" fontAlgn="base" hangingPunct="0">
        <a:spcBef>
          <a:spcPct val="20000"/>
        </a:spcBef>
        <a:spcAft>
          <a:spcPct val="0"/>
        </a:spcAft>
        <a:buChar char="•"/>
        <a:defRPr sz="1600">
          <a:solidFill>
            <a:schemeClr val="tx1"/>
          </a:solidFill>
          <a:latin typeface="+mn-lt"/>
          <a:ea typeface="+mn-ea"/>
        </a:defRPr>
      </a:lvl6pPr>
      <a:lvl7pPr marL="2686050" indent="-228600" algn="l" rtl="0" eaLnBrk="0" fontAlgn="base" hangingPunct="0">
        <a:spcBef>
          <a:spcPct val="20000"/>
        </a:spcBef>
        <a:spcAft>
          <a:spcPct val="0"/>
        </a:spcAft>
        <a:buChar char="•"/>
        <a:defRPr sz="1600">
          <a:solidFill>
            <a:schemeClr val="tx1"/>
          </a:solidFill>
          <a:latin typeface="+mn-lt"/>
          <a:ea typeface="+mn-ea"/>
        </a:defRPr>
      </a:lvl7pPr>
      <a:lvl8pPr marL="3143250" indent="-228600" algn="l" rtl="0" eaLnBrk="0" fontAlgn="base" hangingPunct="0">
        <a:spcBef>
          <a:spcPct val="20000"/>
        </a:spcBef>
        <a:spcAft>
          <a:spcPct val="0"/>
        </a:spcAft>
        <a:buChar char="•"/>
        <a:defRPr sz="1600">
          <a:solidFill>
            <a:schemeClr val="tx1"/>
          </a:solidFill>
          <a:latin typeface="+mn-lt"/>
          <a:ea typeface="+mn-ea"/>
        </a:defRPr>
      </a:lvl8pPr>
      <a:lvl9pPr marL="3600450" indent="-228600" algn="l" rtl="0" eaLnBrk="0" fontAlgn="base" hangingPunct="0">
        <a:spcBef>
          <a:spcPct val="20000"/>
        </a:spcBef>
        <a:spcAft>
          <a:spcPct val="0"/>
        </a:spcAft>
        <a:buChar char="•"/>
        <a:defRPr sz="16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hyperlink" Target="mailto:d3e3e3@gmail.com"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hyperlink" Target="https://development.standards.ieee.org/get-file/P802.11ak.pdf?t=77398400003" TargetMode="External"/><Relationship Id="rId4" Type="http://schemas.openxmlformats.org/officeDocument/2006/relationships/hyperlink" Target="http://www.ieee802.org/11/private/Draft_Standards/11ak/Draft%20P802.11ak_D6.0.pdf" TargetMode="External"/><Relationship Id="rId5" Type="http://schemas.openxmlformats.org/officeDocument/2006/relationships/hyperlink" Target="http://www.ieee802.org/1/files/private/bz-drafts/d2/802-1Qbz-d2-4.pdf" TargetMode="External"/><Relationship Id="rId6" Type="http://schemas.openxmlformats.org/officeDocument/2006/relationships/hyperlink" Target="http://www.ieee802.org/1/files/private/ac-rev-drafts/d4/802-1ac-rev-d4-0.pdf" TargetMode="External"/><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mailto:d3e3e3@gmail.co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hyperlink" Target="http://standards.ieee.org/about/sasb/patcom/materials.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Date Placeholder 4"/>
          <p:cNvSpPr>
            <a:spLocks noGrp="1"/>
          </p:cNvSpPr>
          <p:nvPr>
            <p:ph type="dt" sz="half" idx="10"/>
          </p:nvPr>
        </p:nvSpPr>
        <p:spPr/>
        <p:txBody>
          <a:bodyPr/>
          <a:lstStyle/>
          <a:p>
            <a:r>
              <a:rPr lang="en-US" smtClean="0"/>
              <a:t>January 2018</a:t>
            </a:r>
            <a:endParaRPr lang="en-US"/>
          </a:p>
        </p:txBody>
      </p:sp>
      <p:sp>
        <p:nvSpPr>
          <p:cNvPr id="26" name="Footer Placeholder 5"/>
          <p:cNvSpPr>
            <a:spLocks noGrp="1"/>
          </p:cNvSpPr>
          <p:nvPr>
            <p:ph type="ftr" sz="quarter" idx="11"/>
          </p:nvPr>
        </p:nvSpPr>
        <p:spPr/>
        <p:txBody>
          <a:bodyPr/>
          <a:lstStyle/>
          <a:p>
            <a:r>
              <a:rPr lang="en-US"/>
              <a:t>Donald Eastlake 3rd, Huawei Technologies</a:t>
            </a:r>
          </a:p>
        </p:txBody>
      </p:sp>
      <p:sp>
        <p:nvSpPr>
          <p:cNvPr id="27" name="Slide Number Placeholder 6"/>
          <p:cNvSpPr>
            <a:spLocks noGrp="1"/>
          </p:cNvSpPr>
          <p:nvPr>
            <p:ph type="sldNum" sz="quarter" idx="12"/>
          </p:nvPr>
        </p:nvSpPr>
        <p:spPr/>
        <p:txBody>
          <a:bodyPr/>
          <a:lstStyle/>
          <a:p>
            <a:r>
              <a:rPr lang="en-US"/>
              <a:t>Slide </a:t>
            </a:r>
            <a:fld id="{4CEC91F7-929A-F34C-9B79-77717372B2B7}" type="slidenum">
              <a:rPr lang="en-US"/>
              <a:pPr/>
              <a:t>1</a:t>
            </a:fld>
            <a:endParaRPr lang="en-US"/>
          </a:p>
        </p:txBody>
      </p:sp>
      <p:sp>
        <p:nvSpPr>
          <p:cNvPr id="30722" name="Rectangle 2"/>
          <p:cNvSpPr>
            <a:spLocks noGrp="1" noChangeArrowheads="1"/>
          </p:cNvSpPr>
          <p:nvPr>
            <p:ph type="title"/>
          </p:nvPr>
        </p:nvSpPr>
        <p:spPr>
          <a:noFill/>
          <a:ln/>
        </p:spPr>
        <p:txBody>
          <a:bodyPr/>
          <a:lstStyle/>
          <a:p>
            <a:r>
              <a:rPr lang="en-US" sz="3600" dirty="0" smtClean="0">
                <a:latin typeface="Arial" charset="0"/>
              </a:rPr>
              <a:t>January 2018 802.11ak </a:t>
            </a:r>
            <a:r>
              <a:rPr lang="en-US" sz="3600" dirty="0">
                <a:latin typeface="Arial" charset="0"/>
              </a:rPr>
              <a:t>Agenda</a:t>
            </a:r>
          </a:p>
        </p:txBody>
      </p:sp>
      <p:sp>
        <p:nvSpPr>
          <p:cNvPr id="30726" name="Rectangle 6"/>
          <p:cNvSpPr>
            <a:spLocks noGrp="1" noChangeArrowheads="1"/>
          </p:cNvSpPr>
          <p:nvPr>
            <p:ph type="body" sz="half" idx="1"/>
          </p:nvPr>
        </p:nvSpPr>
        <p:spPr>
          <a:xfrm>
            <a:off x="685800" y="1752600"/>
            <a:ext cx="7772400" cy="1219200"/>
          </a:xfrm>
          <a:noFill/>
          <a:ln/>
        </p:spPr>
        <p:txBody>
          <a:bodyPr/>
          <a:lstStyle/>
          <a:p>
            <a:pPr algn="ctr">
              <a:buFontTx/>
              <a:buNone/>
            </a:pPr>
            <a:r>
              <a:rPr lang="en-US" sz="1800" dirty="0">
                <a:latin typeface="Arial" charset="0"/>
              </a:rPr>
              <a:t>Date:</a:t>
            </a:r>
            <a:r>
              <a:rPr lang="en-US" sz="1800" b="0" dirty="0">
                <a:latin typeface="Arial" charset="0"/>
              </a:rPr>
              <a:t> </a:t>
            </a:r>
            <a:r>
              <a:rPr lang="en-US" sz="1800" b="0" dirty="0" smtClean="0">
                <a:latin typeface="Arial" charset="0"/>
              </a:rPr>
              <a:t>2018-01</a:t>
            </a:r>
            <a:r>
              <a:rPr lang="en-US" sz="1800" b="0" dirty="0" smtClean="0">
                <a:latin typeface="Arial" charset="0"/>
              </a:rPr>
              <a:t>-</a:t>
            </a:r>
            <a:r>
              <a:rPr lang="en-US" sz="1800" b="0" dirty="0" smtClean="0">
                <a:latin typeface="Arial" charset="0"/>
              </a:rPr>
              <a:t>15</a:t>
            </a:r>
            <a:endParaRPr lang="en-US" sz="1800" b="0" dirty="0">
              <a:latin typeface="Arial" charset="0"/>
            </a:endParaRPr>
          </a:p>
        </p:txBody>
      </p:sp>
      <p:sp>
        <p:nvSpPr>
          <p:cNvPr id="30732" name="Rectangle 12"/>
          <p:cNvSpPr>
            <a:spLocks noChangeArrowheads="1"/>
          </p:cNvSpPr>
          <p:nvPr/>
        </p:nvSpPr>
        <p:spPr bwMode="auto">
          <a:xfrm>
            <a:off x="533400" y="2057400"/>
            <a:ext cx="1447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lstStyle/>
          <a:p>
            <a:pPr marL="342900" indent="-342900">
              <a:spcBef>
                <a:spcPct val="20000"/>
              </a:spcBef>
            </a:pPr>
            <a:r>
              <a:rPr lang="en-US" sz="2000" b="1" dirty="0"/>
              <a:t>Authors:</a:t>
            </a:r>
          </a:p>
        </p:txBody>
      </p:sp>
      <p:graphicFrame>
        <p:nvGraphicFramePr>
          <p:cNvPr id="30754" name="Group 34"/>
          <p:cNvGraphicFramePr>
            <a:graphicFrameLocks noGrp="1"/>
          </p:cNvGraphicFramePr>
          <p:nvPr>
            <p:ph sz="half" idx="2"/>
            <p:extLst>
              <p:ext uri="{D42A27DB-BD31-4B8C-83A1-F6EECF244321}">
                <p14:modId xmlns:p14="http://schemas.microsoft.com/office/powerpoint/2010/main" val="2407374288"/>
              </p:ext>
            </p:extLst>
          </p:nvPr>
        </p:nvGraphicFramePr>
        <p:xfrm>
          <a:off x="685800" y="2590799"/>
          <a:ext cx="7772400" cy="1066801"/>
        </p:xfrm>
        <a:graphic>
          <a:graphicData uri="http://schemas.openxmlformats.org/drawingml/2006/table">
            <a:tbl>
              <a:tblPr/>
              <a:tblGrid>
                <a:gridCol w="1701800">
                  <a:extLst>
                    <a:ext uri="{9D8B030D-6E8A-4147-A177-3AD203B41FA5}">
                      <a16:colId xmlns="" xmlns:a16="http://schemas.microsoft.com/office/drawing/2014/main" val="20000"/>
                    </a:ext>
                  </a:extLst>
                </a:gridCol>
                <a:gridCol w="1406525">
                  <a:extLst>
                    <a:ext uri="{9D8B030D-6E8A-4147-A177-3AD203B41FA5}">
                      <a16:colId xmlns="" xmlns:a16="http://schemas.microsoft.com/office/drawing/2014/main" val="20001"/>
                    </a:ext>
                  </a:extLst>
                </a:gridCol>
                <a:gridCol w="1387475">
                  <a:extLst>
                    <a:ext uri="{9D8B030D-6E8A-4147-A177-3AD203B41FA5}">
                      <a16:colId xmlns="" xmlns:a16="http://schemas.microsoft.com/office/drawing/2014/main" val="20002"/>
                    </a:ext>
                  </a:extLst>
                </a:gridCol>
                <a:gridCol w="1600200">
                  <a:extLst>
                    <a:ext uri="{9D8B030D-6E8A-4147-A177-3AD203B41FA5}">
                      <a16:colId xmlns="" xmlns:a16="http://schemas.microsoft.com/office/drawing/2014/main" val="20003"/>
                    </a:ext>
                  </a:extLst>
                </a:gridCol>
                <a:gridCol w="1676400">
                  <a:extLst>
                    <a:ext uri="{9D8B030D-6E8A-4147-A177-3AD203B41FA5}">
                      <a16:colId xmlns="" xmlns:a16="http://schemas.microsoft.com/office/drawing/2014/main" val="20004"/>
                    </a:ext>
                  </a:extLst>
                </a:gridCol>
              </a:tblGrid>
              <a:tr h="34448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latin typeface="Times New Roman" charset="0"/>
                          <a:ea typeface="ＭＳ Ｐゴシック" charset="0"/>
                        </a:rPr>
                        <a:t>Name</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latin typeface="Times New Roman" charset="0"/>
                          <a:ea typeface="ＭＳ Ｐゴシック" charset="0"/>
                        </a:rPr>
                        <a:t>Affiliations</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latin typeface="Times New Roman" charset="0"/>
                          <a:ea typeface="ＭＳ Ｐゴシック" charset="0"/>
                        </a:rPr>
                        <a:t>Address</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latin typeface="Times New Roman" charset="0"/>
                          <a:ea typeface="ＭＳ Ｐゴシック" charset="0"/>
                        </a:rPr>
                        <a:t>Phone</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a:ln>
                            <a:noFill/>
                          </a:ln>
                          <a:solidFill>
                            <a:schemeClr val="tx1"/>
                          </a:solidFill>
                          <a:effectLst/>
                          <a:latin typeface="Times New Roman" charset="0"/>
                          <a:ea typeface="ＭＳ Ｐゴシック" charset="0"/>
                        </a:rPr>
                        <a:t>Email</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 xmlns:a16="http://schemas.microsoft.com/office/drawing/2014/main" val="10000"/>
                  </a:ext>
                </a:extLst>
              </a:tr>
              <a:tr h="722313">
                <a:tc>
                  <a:txBody>
                    <a:bodyPr/>
                    <a:lstStyle/>
                    <a:p>
                      <a:pPr marL="0" marR="0" algn="ctr">
                        <a:spcBef>
                          <a:spcPts val="0"/>
                        </a:spcBef>
                        <a:spcAft>
                          <a:spcPts val="1200"/>
                        </a:spcAft>
                      </a:pPr>
                      <a:r>
                        <a:rPr lang="en-US" sz="1600" b="0" dirty="0">
                          <a:effectLst/>
                          <a:latin typeface="Times New Roman"/>
                          <a:ea typeface="Times New Roman"/>
                        </a:rPr>
                        <a:t>Donald Eastlake</a:t>
                      </a:r>
                      <a:endParaRPr lang="en-US" sz="2800" b="1" dirty="0">
                        <a:effectLst/>
                        <a:latin typeface="Times New Roman"/>
                        <a:ea typeface="Times New Roman"/>
                      </a:endParaRPr>
                    </a:p>
                  </a:txBody>
                  <a:tcPr marL="68580" marR="68580" marT="0" marB="0" anchor="ctr">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algn="ctr">
                        <a:spcBef>
                          <a:spcPts val="0"/>
                        </a:spcBef>
                        <a:spcAft>
                          <a:spcPts val="1200"/>
                        </a:spcAft>
                      </a:pPr>
                      <a:r>
                        <a:rPr lang="en-US" sz="1600" b="0" dirty="0">
                          <a:effectLst/>
                          <a:latin typeface="Times New Roman"/>
                          <a:ea typeface="Times New Roman"/>
                        </a:rPr>
                        <a:t>Huawei Technologies</a:t>
                      </a:r>
                      <a:endParaRPr lang="en-US" sz="2800" b="1" dirty="0">
                        <a:effectLst/>
                        <a:latin typeface="Times New Roman"/>
                        <a:ea typeface="Times New Roman"/>
                      </a:endParaRPr>
                    </a:p>
                  </a:txBody>
                  <a:tcPr marL="68580" marR="68580"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algn="ctr">
                        <a:spcBef>
                          <a:spcPts val="0"/>
                        </a:spcBef>
                        <a:spcAft>
                          <a:spcPts val="1200"/>
                        </a:spcAft>
                      </a:pPr>
                      <a:r>
                        <a:rPr lang="en-US" sz="1400" b="0">
                          <a:effectLst/>
                          <a:latin typeface="Times New Roman"/>
                          <a:ea typeface="Times New Roman"/>
                        </a:rPr>
                        <a:t>155 Beaver Street, Milford, MA 01757 USA</a:t>
                      </a:r>
                      <a:endParaRPr lang="en-US" sz="2400" b="1">
                        <a:effectLst/>
                        <a:latin typeface="Times New Roman"/>
                        <a:ea typeface="Times New Roman"/>
                      </a:endParaRPr>
                    </a:p>
                  </a:txBody>
                  <a:tcPr marL="68580" marR="68580"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algn="ctr">
                        <a:spcBef>
                          <a:spcPts val="0"/>
                        </a:spcBef>
                        <a:spcAft>
                          <a:spcPts val="1200"/>
                        </a:spcAft>
                      </a:pPr>
                      <a:r>
                        <a:rPr lang="en-US" sz="1600" b="0" dirty="0">
                          <a:effectLst/>
                          <a:latin typeface="Times New Roman"/>
                          <a:ea typeface="Times New Roman"/>
                        </a:rPr>
                        <a:t>+1-508-333-2270</a:t>
                      </a:r>
                      <a:endParaRPr lang="en-US" sz="2800" b="1" dirty="0">
                        <a:effectLst/>
                        <a:latin typeface="Times New Roman"/>
                        <a:ea typeface="Times New Roman"/>
                      </a:endParaRPr>
                    </a:p>
                  </a:txBody>
                  <a:tcPr marL="68580" marR="68580"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algn="ctr">
                        <a:spcBef>
                          <a:spcPts val="0"/>
                        </a:spcBef>
                        <a:spcAft>
                          <a:spcPts val="1200"/>
                        </a:spcAft>
                      </a:pPr>
                      <a:r>
                        <a:rPr lang="en-US" sz="1400" b="0" dirty="0">
                          <a:effectLst/>
                          <a:latin typeface="Times New Roman"/>
                          <a:ea typeface="Times New Roman"/>
                          <a:hlinkClick r:id="rId3"/>
                        </a:rPr>
                        <a:t>d3e3e3@gmail.com</a:t>
                      </a:r>
                      <a:endParaRPr lang="en-US" sz="3200" b="1" dirty="0">
                        <a:effectLst/>
                        <a:latin typeface="Times New Roman"/>
                        <a:ea typeface="Times New Roman"/>
                      </a:endParaRPr>
                    </a:p>
                  </a:txBody>
                  <a:tcPr marL="68580" marR="68580" marT="0" marB="0" anchor="ctr">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 xmlns:a16="http://schemas.microsoft.com/office/drawing/2014/main" val="10001"/>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January 2018</a:t>
            </a:r>
            <a:endParaRPr lang="en-US"/>
          </a:p>
        </p:txBody>
      </p:sp>
      <p:sp>
        <p:nvSpPr>
          <p:cNvPr id="5" name="Footer Placeholder 4"/>
          <p:cNvSpPr>
            <a:spLocks noGrp="1"/>
          </p:cNvSpPr>
          <p:nvPr>
            <p:ph type="ftr" sz="quarter" idx="11"/>
          </p:nvPr>
        </p:nvSpPr>
        <p:spPr/>
        <p:txBody>
          <a:bodyPr/>
          <a:lstStyle/>
          <a:p>
            <a:r>
              <a:rPr lang="en-US"/>
              <a:t>Donald Eastlake 3rd, Huawei Technologies</a:t>
            </a:r>
          </a:p>
        </p:txBody>
      </p:sp>
      <p:sp>
        <p:nvSpPr>
          <p:cNvPr id="6" name="Slide Number Placeholder 5"/>
          <p:cNvSpPr>
            <a:spLocks noGrp="1"/>
          </p:cNvSpPr>
          <p:nvPr>
            <p:ph type="sldNum" sz="quarter" idx="12"/>
          </p:nvPr>
        </p:nvSpPr>
        <p:spPr/>
        <p:txBody>
          <a:bodyPr/>
          <a:lstStyle/>
          <a:p>
            <a:r>
              <a:rPr lang="en-US"/>
              <a:t>Slide </a:t>
            </a:r>
            <a:fld id="{AA981372-4318-8C44-81C8-86CAAEBB2C39}" type="slidenum">
              <a:rPr lang="en-US"/>
              <a:pPr/>
              <a:t>10</a:t>
            </a:fld>
            <a:endParaRPr lang="en-US"/>
          </a:p>
        </p:txBody>
      </p:sp>
      <p:sp>
        <p:nvSpPr>
          <p:cNvPr id="215042" name="Rectangle 2"/>
          <p:cNvSpPr>
            <a:spLocks noGrp="1" noChangeArrowheads="1"/>
          </p:cNvSpPr>
          <p:nvPr>
            <p:ph type="title"/>
          </p:nvPr>
        </p:nvSpPr>
        <p:spPr>
          <a:xfrm>
            <a:off x="685800" y="685800"/>
            <a:ext cx="7772400" cy="1219200"/>
          </a:xfrm>
          <a:noFill/>
          <a:ln/>
        </p:spPr>
        <p:txBody>
          <a:bodyPr/>
          <a:lstStyle/>
          <a:p>
            <a:r>
              <a:rPr lang="en-US" sz="4000" dirty="0">
                <a:latin typeface="Arial" charset="0"/>
                <a:cs typeface="Arial" charset="0"/>
              </a:rPr>
              <a:t>Monday, </a:t>
            </a:r>
            <a:r>
              <a:rPr lang="en-US" sz="4000" dirty="0" smtClean="0">
                <a:latin typeface="Arial" charset="0"/>
                <a:cs typeface="Arial" charset="0"/>
              </a:rPr>
              <a:t>15 </a:t>
            </a:r>
            <a:r>
              <a:rPr lang="en-US" sz="4000" dirty="0" smtClean="0">
                <a:latin typeface="Arial" charset="0"/>
                <a:cs typeface="Arial" charset="0"/>
              </a:rPr>
              <a:t>January 2018</a:t>
            </a:r>
            <a:r>
              <a:rPr lang="en-US" sz="4000" dirty="0">
                <a:latin typeface="Arial" charset="0"/>
                <a:cs typeface="Arial" charset="0"/>
              </a:rPr>
              <a:t/>
            </a:r>
            <a:br>
              <a:rPr lang="en-US" sz="4000" dirty="0">
                <a:latin typeface="Arial" charset="0"/>
                <a:cs typeface="Arial" charset="0"/>
              </a:rPr>
            </a:br>
            <a:r>
              <a:rPr lang="en-US" dirty="0" smtClean="0">
                <a:latin typeface="Arial" charset="0"/>
                <a:cs typeface="Arial" charset="0"/>
              </a:rPr>
              <a:t>10:30</a:t>
            </a:r>
            <a:r>
              <a:rPr lang="en-US" dirty="0">
                <a:latin typeface="Arial" charset="0"/>
                <a:cs typeface="Arial" charset="0"/>
              </a:rPr>
              <a:t>–</a:t>
            </a:r>
            <a:r>
              <a:rPr lang="en-US" dirty="0" smtClean="0">
                <a:latin typeface="Arial" charset="0"/>
                <a:cs typeface="Arial" charset="0"/>
              </a:rPr>
              <a:t>12:30</a:t>
            </a:r>
            <a:endParaRPr lang="en-US" sz="2400" dirty="0">
              <a:latin typeface="Arial" charset="0"/>
              <a:cs typeface="Arial" charset="0"/>
            </a:endParaRPr>
          </a:p>
        </p:txBody>
      </p:sp>
      <p:sp>
        <p:nvSpPr>
          <p:cNvPr id="215043" name="Rectangle 3"/>
          <p:cNvSpPr>
            <a:spLocks noGrp="1" noChangeArrowheads="1"/>
          </p:cNvSpPr>
          <p:nvPr>
            <p:ph type="body" idx="1"/>
          </p:nvPr>
        </p:nvSpPr>
        <p:spPr>
          <a:xfrm>
            <a:off x="838200" y="1981200"/>
            <a:ext cx="7620000" cy="4495800"/>
          </a:xfrm>
          <a:noFill/>
          <a:ln/>
        </p:spPr>
        <p:txBody>
          <a:bodyPr/>
          <a:lstStyle/>
          <a:p>
            <a:pPr>
              <a:lnSpc>
                <a:spcPct val="80000"/>
              </a:lnSpc>
            </a:pPr>
            <a:r>
              <a:rPr lang="en-US" dirty="0"/>
              <a:t>Call meeting to order</a:t>
            </a:r>
          </a:p>
          <a:p>
            <a:pPr>
              <a:lnSpc>
                <a:spcPct val="80000"/>
              </a:lnSpc>
            </a:pPr>
            <a:r>
              <a:rPr lang="en-US" b="0" dirty="0"/>
              <a:t>Appointment of </a:t>
            </a:r>
            <a:r>
              <a:rPr lang="en-US" b="0" dirty="0" smtClean="0"/>
              <a:t>Secretary</a:t>
            </a:r>
          </a:p>
          <a:p>
            <a:pPr lvl="1">
              <a:lnSpc>
                <a:spcPct val="80000"/>
              </a:lnSpc>
            </a:pPr>
            <a:r>
              <a:rPr lang="en-US" dirty="0" smtClean="0"/>
              <a:t>Mark Hamilton volunteered</a:t>
            </a:r>
            <a:endParaRPr lang="en-US" b="0" dirty="0"/>
          </a:p>
          <a:p>
            <a:pPr>
              <a:lnSpc>
                <a:spcPct val="80000"/>
              </a:lnSpc>
            </a:pPr>
            <a:r>
              <a:rPr lang="en-US" b="0" dirty="0"/>
              <a:t>Call for essential </a:t>
            </a:r>
            <a:r>
              <a:rPr lang="en-US" b="0" dirty="0" smtClean="0"/>
              <a:t>patents</a:t>
            </a:r>
          </a:p>
          <a:p>
            <a:pPr lvl="1">
              <a:lnSpc>
                <a:spcPct val="80000"/>
              </a:lnSpc>
            </a:pPr>
            <a:r>
              <a:rPr lang="en-US" dirty="0" smtClean="0"/>
              <a:t>No response</a:t>
            </a:r>
            <a:endParaRPr lang="en-US" b="0" dirty="0"/>
          </a:p>
          <a:p>
            <a:pPr>
              <a:lnSpc>
                <a:spcPct val="80000"/>
              </a:lnSpc>
            </a:pPr>
            <a:r>
              <a:rPr lang="en-US" b="0" dirty="0"/>
              <a:t>Attendance Recording Reminder</a:t>
            </a:r>
          </a:p>
          <a:p>
            <a:pPr>
              <a:lnSpc>
                <a:spcPct val="80000"/>
              </a:lnSpc>
            </a:pPr>
            <a:r>
              <a:rPr lang="en-US" b="0" dirty="0"/>
              <a:t>Approval of Agenda</a:t>
            </a:r>
          </a:p>
          <a:p>
            <a:pPr>
              <a:lnSpc>
                <a:spcPct val="80000"/>
              </a:lnSpc>
            </a:pPr>
            <a:r>
              <a:rPr lang="en-US" b="0" dirty="0"/>
              <a:t>Approval of prior meeting </a:t>
            </a:r>
            <a:r>
              <a:rPr lang="en-US" b="0" dirty="0" smtClean="0"/>
              <a:t>minutes</a:t>
            </a:r>
          </a:p>
          <a:p>
            <a:pPr>
              <a:lnSpc>
                <a:spcPct val="80000"/>
              </a:lnSpc>
            </a:pPr>
            <a:r>
              <a:rPr lang="en-US" dirty="0"/>
              <a:t>Moved, </a:t>
            </a:r>
            <a:r>
              <a:rPr lang="en-US" b="0" dirty="0"/>
              <a:t>to approve 11-17/1746r1 as the minutes of the Orlando, Florida, </a:t>
            </a:r>
            <a:r>
              <a:rPr lang="en-US" b="0" dirty="0" err="1"/>
              <a:t>TGak</a:t>
            </a:r>
            <a:r>
              <a:rPr lang="en-US" b="0" dirty="0"/>
              <a:t> </a:t>
            </a:r>
            <a:r>
              <a:rPr lang="en-US" b="0" dirty="0" smtClean="0"/>
              <a:t>meeting </a:t>
            </a:r>
            <a:r>
              <a:rPr lang="en-US" b="0" dirty="0"/>
              <a:t>in November 2017.</a:t>
            </a:r>
          </a:p>
          <a:p>
            <a:pPr lvl="1">
              <a:lnSpc>
                <a:spcPct val="80000"/>
              </a:lnSpc>
            </a:pPr>
            <a:r>
              <a:rPr lang="en-US" dirty="0" smtClean="0"/>
              <a:t>Approved by unanimous consent</a:t>
            </a:r>
            <a:endParaRPr lang="en-US" dirty="0"/>
          </a:p>
          <a:p>
            <a:pPr>
              <a:lnSpc>
                <a:spcPct val="80000"/>
              </a:lnSpc>
            </a:pPr>
            <a:endParaRPr lang="en-US" b="0" dirty="0"/>
          </a:p>
          <a:p>
            <a:pPr>
              <a:lnSpc>
                <a:spcPct val="80000"/>
              </a:lnSpc>
            </a:pPr>
            <a:endParaRPr lang="en-US" b="0" dirty="0"/>
          </a:p>
        </p:txBody>
      </p:sp>
    </p:spTree>
    <p:extLst>
      <p:ext uri="{BB962C8B-B14F-4D97-AF65-F5344CB8AC3E}">
        <p14:creationId xmlns:p14="http://schemas.microsoft.com/office/powerpoint/2010/main" val="9908988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January 2018</a:t>
            </a:r>
            <a:endParaRPr lang="en-US"/>
          </a:p>
        </p:txBody>
      </p:sp>
      <p:sp>
        <p:nvSpPr>
          <p:cNvPr id="5" name="Footer Placeholder 4"/>
          <p:cNvSpPr>
            <a:spLocks noGrp="1"/>
          </p:cNvSpPr>
          <p:nvPr>
            <p:ph type="ftr" sz="quarter" idx="11"/>
          </p:nvPr>
        </p:nvSpPr>
        <p:spPr/>
        <p:txBody>
          <a:bodyPr/>
          <a:lstStyle/>
          <a:p>
            <a:r>
              <a:rPr lang="en-US"/>
              <a:t>Donald Eastlake 3rd, Huawei Technologies</a:t>
            </a:r>
          </a:p>
        </p:txBody>
      </p:sp>
      <p:sp>
        <p:nvSpPr>
          <p:cNvPr id="6" name="Slide Number Placeholder 5"/>
          <p:cNvSpPr>
            <a:spLocks noGrp="1"/>
          </p:cNvSpPr>
          <p:nvPr>
            <p:ph type="sldNum" sz="quarter" idx="12"/>
          </p:nvPr>
        </p:nvSpPr>
        <p:spPr/>
        <p:txBody>
          <a:bodyPr/>
          <a:lstStyle/>
          <a:p>
            <a:r>
              <a:rPr lang="en-US"/>
              <a:t>Slide </a:t>
            </a:r>
            <a:fld id="{AA981372-4318-8C44-81C8-86CAAEBB2C39}" type="slidenum">
              <a:rPr lang="en-US"/>
              <a:pPr/>
              <a:t>11</a:t>
            </a:fld>
            <a:endParaRPr lang="en-US"/>
          </a:p>
        </p:txBody>
      </p:sp>
      <p:sp>
        <p:nvSpPr>
          <p:cNvPr id="215042" name="Rectangle 2"/>
          <p:cNvSpPr>
            <a:spLocks noGrp="1" noChangeArrowheads="1"/>
          </p:cNvSpPr>
          <p:nvPr>
            <p:ph type="title"/>
          </p:nvPr>
        </p:nvSpPr>
        <p:spPr>
          <a:xfrm>
            <a:off x="685800" y="685800"/>
            <a:ext cx="7772400" cy="1219200"/>
          </a:xfrm>
          <a:noFill/>
          <a:ln/>
        </p:spPr>
        <p:txBody>
          <a:bodyPr/>
          <a:lstStyle/>
          <a:p>
            <a:r>
              <a:rPr lang="en-US" sz="4000" dirty="0">
                <a:latin typeface="Arial" charset="0"/>
                <a:cs typeface="Arial" charset="0"/>
              </a:rPr>
              <a:t>Monday, </a:t>
            </a:r>
            <a:r>
              <a:rPr lang="en-US" sz="4000" dirty="0" smtClean="0">
                <a:latin typeface="Arial" charset="0"/>
                <a:cs typeface="Arial" charset="0"/>
              </a:rPr>
              <a:t>15 </a:t>
            </a:r>
            <a:r>
              <a:rPr lang="en-US" sz="4000" dirty="0" smtClean="0">
                <a:latin typeface="Arial" charset="0"/>
                <a:cs typeface="Arial" charset="0"/>
              </a:rPr>
              <a:t>January 2018</a:t>
            </a:r>
            <a:r>
              <a:rPr lang="en-US" sz="4000" dirty="0">
                <a:latin typeface="Arial" charset="0"/>
                <a:cs typeface="Arial" charset="0"/>
              </a:rPr>
              <a:t/>
            </a:r>
            <a:br>
              <a:rPr lang="en-US" sz="4000" dirty="0">
                <a:latin typeface="Arial" charset="0"/>
                <a:cs typeface="Arial" charset="0"/>
              </a:rPr>
            </a:br>
            <a:r>
              <a:rPr lang="en-US" dirty="0" smtClean="0">
                <a:latin typeface="Arial" charset="0"/>
                <a:cs typeface="Arial" charset="0"/>
              </a:rPr>
              <a:t>10:30</a:t>
            </a:r>
            <a:r>
              <a:rPr lang="en-US" dirty="0">
                <a:latin typeface="Arial" charset="0"/>
                <a:cs typeface="Arial" charset="0"/>
              </a:rPr>
              <a:t>–</a:t>
            </a:r>
            <a:r>
              <a:rPr lang="en-US" dirty="0" smtClean="0">
                <a:latin typeface="Arial" charset="0"/>
                <a:cs typeface="Arial" charset="0"/>
              </a:rPr>
              <a:t>12:30</a:t>
            </a:r>
            <a:endParaRPr lang="en-US" sz="2400" dirty="0">
              <a:latin typeface="Arial" charset="0"/>
              <a:cs typeface="Arial" charset="0"/>
            </a:endParaRPr>
          </a:p>
        </p:txBody>
      </p:sp>
      <p:sp>
        <p:nvSpPr>
          <p:cNvPr id="215043" name="Rectangle 3"/>
          <p:cNvSpPr>
            <a:spLocks noGrp="1" noChangeArrowheads="1"/>
          </p:cNvSpPr>
          <p:nvPr>
            <p:ph type="body" idx="1"/>
          </p:nvPr>
        </p:nvSpPr>
        <p:spPr>
          <a:xfrm>
            <a:off x="838200" y="1981200"/>
            <a:ext cx="7620000" cy="4495800"/>
          </a:xfrm>
          <a:noFill/>
          <a:ln/>
        </p:spPr>
        <p:txBody>
          <a:bodyPr/>
          <a:lstStyle/>
          <a:p>
            <a:pPr>
              <a:lnSpc>
                <a:spcPct val="80000"/>
              </a:lnSpc>
            </a:pPr>
            <a:r>
              <a:rPr lang="en-US" dirty="0"/>
              <a:t>Moved, </a:t>
            </a:r>
            <a:r>
              <a:rPr lang="en-US" b="0" dirty="0"/>
              <a:t>to approve </a:t>
            </a:r>
            <a:r>
              <a:rPr lang="en-US" b="0" dirty="0" smtClean="0"/>
              <a:t>the </a:t>
            </a:r>
            <a:r>
              <a:rPr lang="en-US" b="0" dirty="0"/>
              <a:t>minutes of the </a:t>
            </a:r>
            <a:r>
              <a:rPr lang="en-US" b="0" dirty="0" smtClean="0"/>
              <a:t>following teleconferences as shown:</a:t>
            </a:r>
          </a:p>
          <a:p>
            <a:pPr lvl="1">
              <a:lnSpc>
                <a:spcPct val="80000"/>
              </a:lnSpc>
            </a:pPr>
            <a:r>
              <a:rPr lang="en-US" b="0" dirty="0" smtClean="0"/>
              <a:t>27 November 2017 — </a:t>
            </a:r>
            <a:r>
              <a:rPr lang="mr-IN" dirty="0"/>
              <a:t>11-17/</a:t>
            </a:r>
            <a:r>
              <a:rPr lang="mr-IN" dirty="0" smtClean="0"/>
              <a:t>1825r</a:t>
            </a:r>
            <a:r>
              <a:rPr lang="en-US" dirty="0" smtClean="0"/>
              <a:t>1</a:t>
            </a:r>
            <a:endParaRPr lang="en-US" b="0" dirty="0" smtClean="0"/>
          </a:p>
          <a:p>
            <a:pPr lvl="1">
              <a:lnSpc>
                <a:spcPct val="80000"/>
              </a:lnSpc>
            </a:pPr>
            <a:r>
              <a:rPr lang="en-US" dirty="0" smtClean="0"/>
              <a:t>11 December 2017 — 11-17/1870r1</a:t>
            </a:r>
          </a:p>
          <a:p>
            <a:pPr lvl="1">
              <a:lnSpc>
                <a:spcPct val="80000"/>
              </a:lnSpc>
            </a:pPr>
            <a:r>
              <a:rPr lang="en-US" b="0" dirty="0" smtClean="0"/>
              <a:t>22 December 2017 — [Cancelled]</a:t>
            </a:r>
          </a:p>
          <a:p>
            <a:pPr lvl="1">
              <a:lnSpc>
                <a:spcPct val="80000"/>
              </a:lnSpc>
            </a:pPr>
            <a:r>
              <a:rPr lang="en-US" dirty="0" smtClean="0"/>
              <a:t>3 January 2018 — 11-18/0033r0</a:t>
            </a:r>
            <a:endParaRPr lang="en-US" b="0" dirty="0" smtClean="0"/>
          </a:p>
          <a:p>
            <a:pPr lvl="1">
              <a:lnSpc>
                <a:spcPct val="80000"/>
              </a:lnSpc>
            </a:pPr>
            <a:r>
              <a:rPr lang="en-US" dirty="0" smtClean="0"/>
              <a:t>8 January 2018 — [Cancelled</a:t>
            </a:r>
            <a:r>
              <a:rPr lang="en-US" dirty="0" smtClean="0"/>
              <a:t>]</a:t>
            </a:r>
          </a:p>
          <a:p>
            <a:pPr lvl="1">
              <a:lnSpc>
                <a:spcPct val="80000"/>
              </a:lnSpc>
            </a:pPr>
            <a:endParaRPr lang="en-US" b="0" dirty="0"/>
          </a:p>
          <a:p>
            <a:pPr lvl="1">
              <a:lnSpc>
                <a:spcPct val="80000"/>
              </a:lnSpc>
            </a:pPr>
            <a:r>
              <a:rPr lang="en-US" dirty="0" smtClean="0"/>
              <a:t>Approved by unanimous consent</a:t>
            </a:r>
            <a:endParaRPr lang="en-US" dirty="0" smtClean="0"/>
          </a:p>
          <a:p>
            <a:pPr lvl="1">
              <a:lnSpc>
                <a:spcPct val="80000"/>
              </a:lnSpc>
            </a:pPr>
            <a:endParaRPr lang="en-US" dirty="0"/>
          </a:p>
          <a:p>
            <a:pPr>
              <a:lnSpc>
                <a:spcPct val="80000"/>
              </a:lnSpc>
            </a:pPr>
            <a:r>
              <a:rPr lang="en-US" b="0" dirty="0"/>
              <a:t>Discussion of </a:t>
            </a:r>
            <a:r>
              <a:rPr lang="en-US" b="0" dirty="0" smtClean="0"/>
              <a:t>timeline</a:t>
            </a:r>
            <a:endParaRPr lang="en-US" b="0" dirty="0"/>
          </a:p>
          <a:p>
            <a:pPr>
              <a:lnSpc>
                <a:spcPct val="80000"/>
              </a:lnSpc>
            </a:pPr>
            <a:r>
              <a:rPr lang="en-US" b="0" dirty="0"/>
              <a:t>Presentation, discussion, and improvement of 11-18/0045 “P802.11ak </a:t>
            </a:r>
            <a:r>
              <a:rPr lang="en-US" b="0" dirty="0" err="1"/>
              <a:t>RevCom</a:t>
            </a:r>
            <a:r>
              <a:rPr lang="en-US" b="0" dirty="0"/>
              <a:t> Submittal</a:t>
            </a:r>
            <a:r>
              <a:rPr lang="en-US" b="0" dirty="0" smtClean="0"/>
              <a:t>”</a:t>
            </a:r>
          </a:p>
          <a:p>
            <a:pPr>
              <a:lnSpc>
                <a:spcPct val="80000"/>
              </a:lnSpc>
            </a:pPr>
            <a:r>
              <a:rPr lang="en-US" b="0" dirty="0" smtClean="0"/>
              <a:t>Upload 11-18/0045r1</a:t>
            </a:r>
            <a:endParaRPr lang="en-US" b="0" dirty="0"/>
          </a:p>
          <a:p>
            <a:pPr>
              <a:lnSpc>
                <a:spcPct val="80000"/>
              </a:lnSpc>
            </a:pPr>
            <a:endParaRPr lang="en-US" b="0" dirty="0"/>
          </a:p>
          <a:p>
            <a:pPr>
              <a:lnSpc>
                <a:spcPct val="80000"/>
              </a:lnSpc>
            </a:pPr>
            <a:endParaRPr lang="en-US" b="0" dirty="0"/>
          </a:p>
        </p:txBody>
      </p:sp>
    </p:spTree>
    <p:extLst>
      <p:ext uri="{BB962C8B-B14F-4D97-AF65-F5344CB8AC3E}">
        <p14:creationId xmlns:p14="http://schemas.microsoft.com/office/powerpoint/2010/main" val="32431296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January 2018</a:t>
            </a:r>
            <a:endParaRPr lang="en-US"/>
          </a:p>
        </p:txBody>
      </p:sp>
      <p:sp>
        <p:nvSpPr>
          <p:cNvPr id="5" name="Footer Placeholder 4"/>
          <p:cNvSpPr>
            <a:spLocks noGrp="1"/>
          </p:cNvSpPr>
          <p:nvPr>
            <p:ph type="ftr" sz="quarter" idx="11"/>
          </p:nvPr>
        </p:nvSpPr>
        <p:spPr/>
        <p:txBody>
          <a:bodyPr/>
          <a:lstStyle/>
          <a:p>
            <a:r>
              <a:rPr lang="en-US"/>
              <a:t>Donald Eastlake 3rd, Huawei Technologies</a:t>
            </a:r>
          </a:p>
        </p:txBody>
      </p:sp>
      <p:sp>
        <p:nvSpPr>
          <p:cNvPr id="6" name="Slide Number Placeholder 5"/>
          <p:cNvSpPr>
            <a:spLocks noGrp="1"/>
          </p:cNvSpPr>
          <p:nvPr>
            <p:ph type="sldNum" sz="quarter" idx="12"/>
          </p:nvPr>
        </p:nvSpPr>
        <p:spPr/>
        <p:txBody>
          <a:bodyPr/>
          <a:lstStyle/>
          <a:p>
            <a:r>
              <a:rPr lang="en-US"/>
              <a:t>Slide </a:t>
            </a:r>
            <a:fld id="{AA981372-4318-8C44-81C8-86CAAEBB2C39}" type="slidenum">
              <a:rPr lang="en-US"/>
              <a:pPr/>
              <a:t>12</a:t>
            </a:fld>
            <a:endParaRPr lang="en-US"/>
          </a:p>
        </p:txBody>
      </p:sp>
      <p:sp>
        <p:nvSpPr>
          <p:cNvPr id="215042" name="Rectangle 2"/>
          <p:cNvSpPr>
            <a:spLocks noGrp="1" noChangeArrowheads="1"/>
          </p:cNvSpPr>
          <p:nvPr>
            <p:ph type="title"/>
          </p:nvPr>
        </p:nvSpPr>
        <p:spPr>
          <a:xfrm>
            <a:off x="685800" y="685800"/>
            <a:ext cx="7772400" cy="1219200"/>
          </a:xfrm>
          <a:noFill/>
          <a:ln/>
        </p:spPr>
        <p:txBody>
          <a:bodyPr/>
          <a:lstStyle/>
          <a:p>
            <a:r>
              <a:rPr lang="en-US" sz="4000" dirty="0">
                <a:latin typeface="Arial" charset="0"/>
                <a:cs typeface="Arial" charset="0"/>
              </a:rPr>
              <a:t>Monday, </a:t>
            </a:r>
            <a:r>
              <a:rPr lang="en-US" sz="4000" dirty="0" smtClean="0">
                <a:latin typeface="Arial" charset="0"/>
                <a:cs typeface="Arial" charset="0"/>
              </a:rPr>
              <a:t>15 </a:t>
            </a:r>
            <a:r>
              <a:rPr lang="en-US" sz="4000" dirty="0" smtClean="0">
                <a:latin typeface="Arial" charset="0"/>
                <a:cs typeface="Arial" charset="0"/>
              </a:rPr>
              <a:t>January 2018</a:t>
            </a:r>
            <a:r>
              <a:rPr lang="en-US" sz="4000" dirty="0">
                <a:latin typeface="Arial" charset="0"/>
                <a:cs typeface="Arial" charset="0"/>
              </a:rPr>
              <a:t/>
            </a:r>
            <a:br>
              <a:rPr lang="en-US" sz="4000" dirty="0">
                <a:latin typeface="Arial" charset="0"/>
                <a:cs typeface="Arial" charset="0"/>
              </a:rPr>
            </a:br>
            <a:r>
              <a:rPr lang="en-US" dirty="0" smtClean="0">
                <a:latin typeface="Arial" charset="0"/>
                <a:cs typeface="Arial" charset="0"/>
              </a:rPr>
              <a:t>10:30</a:t>
            </a:r>
            <a:r>
              <a:rPr lang="en-US" dirty="0">
                <a:latin typeface="Arial" charset="0"/>
                <a:cs typeface="Arial" charset="0"/>
              </a:rPr>
              <a:t>–</a:t>
            </a:r>
            <a:r>
              <a:rPr lang="en-US" dirty="0" smtClean="0">
                <a:latin typeface="Arial" charset="0"/>
                <a:cs typeface="Arial" charset="0"/>
              </a:rPr>
              <a:t>12:30</a:t>
            </a:r>
            <a:endParaRPr lang="en-US" sz="2400" dirty="0">
              <a:latin typeface="Arial" charset="0"/>
              <a:cs typeface="Arial" charset="0"/>
            </a:endParaRPr>
          </a:p>
        </p:txBody>
      </p:sp>
      <p:sp>
        <p:nvSpPr>
          <p:cNvPr id="215043" name="Rectangle 3"/>
          <p:cNvSpPr>
            <a:spLocks noGrp="1" noChangeArrowheads="1"/>
          </p:cNvSpPr>
          <p:nvPr>
            <p:ph type="body" idx="1"/>
          </p:nvPr>
        </p:nvSpPr>
        <p:spPr>
          <a:xfrm>
            <a:off x="838200" y="1981200"/>
            <a:ext cx="7620000" cy="4495800"/>
          </a:xfrm>
          <a:noFill/>
          <a:ln/>
        </p:spPr>
        <p:txBody>
          <a:bodyPr/>
          <a:lstStyle/>
          <a:p>
            <a:pPr>
              <a:lnSpc>
                <a:spcPct val="80000"/>
              </a:lnSpc>
            </a:pPr>
            <a:r>
              <a:rPr lang="en-US" dirty="0"/>
              <a:t>Moved, </a:t>
            </a:r>
            <a:r>
              <a:rPr lang="en-US" b="0" dirty="0"/>
              <a:t>to approve document 11-18/</a:t>
            </a:r>
            <a:r>
              <a:rPr lang="en-US" b="0" dirty="0" smtClean="0"/>
              <a:t>0045r1 </a:t>
            </a:r>
            <a:r>
              <a:rPr lang="en-US" b="0" dirty="0"/>
              <a:t>as the report to the IEEE 802 Executive Committee on the requirements for approval to forward P802.11ak to </a:t>
            </a:r>
            <a:r>
              <a:rPr lang="en-US" b="0" dirty="0" err="1"/>
              <a:t>RevCom</a:t>
            </a:r>
            <a:r>
              <a:rPr lang="en-US" b="0" dirty="0"/>
              <a:t>, and</a:t>
            </a:r>
            <a:br>
              <a:rPr lang="en-US" b="0" dirty="0"/>
            </a:br>
            <a:r>
              <a:rPr lang="en-US" b="0" dirty="0"/>
              <a:t>Request the IEEE 802 Executive Committee to forward P802.11ak to </a:t>
            </a:r>
            <a:r>
              <a:rPr lang="en-US" b="0" dirty="0" err="1"/>
              <a:t>RevCom</a:t>
            </a:r>
            <a:r>
              <a:rPr lang="en-US" b="0" dirty="0"/>
              <a:t>.</a:t>
            </a:r>
          </a:p>
          <a:p>
            <a:pPr lvl="1"/>
            <a:r>
              <a:rPr lang="en-GB" dirty="0"/>
              <a:t>Moved by Donald Eastlake on behalf of </a:t>
            </a:r>
            <a:r>
              <a:rPr lang="en-US" dirty="0"/>
              <a:t>TG/CRC </a:t>
            </a:r>
            <a:r>
              <a:rPr lang="en-US" dirty="0" err="1"/>
              <a:t>ak</a:t>
            </a:r>
            <a:endParaRPr lang="en-US" dirty="0"/>
          </a:p>
          <a:p>
            <a:pPr lvl="1"/>
            <a:r>
              <a:rPr lang="en-GB" dirty="0"/>
              <a:t>TG/CRC </a:t>
            </a:r>
            <a:r>
              <a:rPr lang="en-GB" dirty="0" err="1"/>
              <a:t>ak</a:t>
            </a:r>
            <a:r>
              <a:rPr lang="en-GB" dirty="0"/>
              <a:t> vote: </a:t>
            </a:r>
            <a:r>
              <a:rPr lang="en-US" dirty="0"/>
              <a:t/>
            </a:r>
            <a:br>
              <a:rPr lang="en-US" dirty="0"/>
            </a:br>
            <a:r>
              <a:rPr lang="en-GB" dirty="0"/>
              <a:t>Moved: </a:t>
            </a:r>
            <a:r>
              <a:rPr lang="en-GB" dirty="0" smtClean="0"/>
              <a:t>Mark Hamilton    </a:t>
            </a:r>
            <a:r>
              <a:rPr lang="en-GB" dirty="0"/>
              <a:t>Seconded: </a:t>
            </a:r>
            <a:r>
              <a:rPr lang="en-GB" dirty="0" smtClean="0"/>
              <a:t>Joseph Levy    </a:t>
            </a:r>
            <a:r>
              <a:rPr lang="en-GB" dirty="0"/>
              <a:t/>
            </a:r>
            <a:br>
              <a:rPr lang="en-GB" dirty="0"/>
            </a:br>
            <a:r>
              <a:rPr lang="en-GB" dirty="0"/>
              <a:t>Yes: </a:t>
            </a:r>
            <a:r>
              <a:rPr lang="en-GB" dirty="0" smtClean="0"/>
              <a:t>6    </a:t>
            </a:r>
            <a:r>
              <a:rPr lang="en-GB" dirty="0"/>
              <a:t>No: </a:t>
            </a:r>
            <a:r>
              <a:rPr lang="en-GB" dirty="0" smtClean="0"/>
              <a:t>0    </a:t>
            </a:r>
            <a:r>
              <a:rPr lang="en-GB" dirty="0"/>
              <a:t>Abstain</a:t>
            </a:r>
            <a:r>
              <a:rPr lang="en-GB" dirty="0" smtClean="0"/>
              <a:t>: 0</a:t>
            </a:r>
            <a:endParaRPr lang="en-US" dirty="0"/>
          </a:p>
          <a:p>
            <a:pPr lvl="0"/>
            <a:r>
              <a:rPr lang="en-US" b="0" dirty="0" smtClean="0"/>
              <a:t>Any teleconferenced needed before the next meeting wil</a:t>
            </a:r>
            <a:r>
              <a:rPr lang="en-US" b="0" dirty="0" smtClean="0"/>
              <a:t>l be called by the chair on 10 or more days notice.</a:t>
            </a:r>
            <a:endParaRPr lang="en-US" b="0" dirty="0"/>
          </a:p>
          <a:p>
            <a:pPr>
              <a:lnSpc>
                <a:spcPct val="80000"/>
              </a:lnSpc>
            </a:pPr>
            <a:r>
              <a:rPr lang="en-US" dirty="0" smtClean="0"/>
              <a:t>Adjourn TG/CRC </a:t>
            </a:r>
            <a:r>
              <a:rPr lang="en-US" dirty="0" err="1" smtClean="0"/>
              <a:t>ak</a:t>
            </a:r>
            <a:endParaRPr lang="en-US" dirty="0"/>
          </a:p>
          <a:p>
            <a:pPr>
              <a:lnSpc>
                <a:spcPct val="80000"/>
              </a:lnSpc>
            </a:pPr>
            <a:endParaRPr lang="en-US" b="0" dirty="0"/>
          </a:p>
          <a:p>
            <a:pPr>
              <a:lnSpc>
                <a:spcPct val="80000"/>
              </a:lnSpc>
            </a:pPr>
            <a:endParaRPr lang="en-US" b="0" dirty="0"/>
          </a:p>
        </p:txBody>
      </p:sp>
    </p:spTree>
    <p:extLst>
      <p:ext uri="{BB962C8B-B14F-4D97-AF65-F5344CB8AC3E}">
        <p14:creationId xmlns:p14="http://schemas.microsoft.com/office/powerpoint/2010/main" val="10392734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January 2018</a:t>
            </a:r>
            <a:endParaRPr lang="en-US"/>
          </a:p>
        </p:txBody>
      </p:sp>
      <p:sp>
        <p:nvSpPr>
          <p:cNvPr id="5" name="Footer Placeholder 4"/>
          <p:cNvSpPr>
            <a:spLocks noGrp="1"/>
          </p:cNvSpPr>
          <p:nvPr>
            <p:ph type="ftr" sz="quarter" idx="11"/>
          </p:nvPr>
        </p:nvSpPr>
        <p:spPr/>
        <p:txBody>
          <a:bodyPr/>
          <a:lstStyle/>
          <a:p>
            <a:r>
              <a:rPr lang="en-US"/>
              <a:t>Donald Eastlake 3rd, Huawei Technologies</a:t>
            </a:r>
          </a:p>
        </p:txBody>
      </p:sp>
      <p:sp>
        <p:nvSpPr>
          <p:cNvPr id="6" name="Slide Number Placeholder 5"/>
          <p:cNvSpPr>
            <a:spLocks noGrp="1"/>
          </p:cNvSpPr>
          <p:nvPr>
            <p:ph type="sldNum" sz="quarter" idx="12"/>
          </p:nvPr>
        </p:nvSpPr>
        <p:spPr/>
        <p:txBody>
          <a:bodyPr/>
          <a:lstStyle/>
          <a:p>
            <a:r>
              <a:rPr lang="en-US"/>
              <a:t>Slide </a:t>
            </a:r>
            <a:fld id="{93622A3E-762C-A04E-8D69-CA7ECAB993F8}" type="slidenum">
              <a:rPr lang="en-US"/>
              <a:pPr/>
              <a:t>13</a:t>
            </a:fld>
            <a:endParaRPr lang="en-US"/>
          </a:p>
        </p:txBody>
      </p:sp>
      <p:sp>
        <p:nvSpPr>
          <p:cNvPr id="272386" name="Rectangle 2"/>
          <p:cNvSpPr>
            <a:spLocks noGrp="1" noChangeArrowheads="1"/>
          </p:cNvSpPr>
          <p:nvPr>
            <p:ph type="title"/>
          </p:nvPr>
        </p:nvSpPr>
        <p:spPr>
          <a:xfrm>
            <a:off x="685800" y="685800"/>
            <a:ext cx="7772400" cy="685800"/>
          </a:xfrm>
        </p:spPr>
        <p:txBody>
          <a:bodyPr/>
          <a:lstStyle/>
          <a:p>
            <a:r>
              <a:rPr lang="en-US" sz="3600">
                <a:latin typeface="Arial" charset="0"/>
                <a:cs typeface="Arial" charset="0"/>
              </a:rPr>
              <a:t>[Reference Information]</a:t>
            </a:r>
          </a:p>
        </p:txBody>
      </p:sp>
      <p:sp>
        <p:nvSpPr>
          <p:cNvPr id="272387" name="Rectangle 3"/>
          <p:cNvSpPr>
            <a:spLocks noGrp="1" noChangeArrowheads="1"/>
          </p:cNvSpPr>
          <p:nvPr>
            <p:ph type="body" idx="1"/>
          </p:nvPr>
        </p:nvSpPr>
        <p:spPr>
          <a:xfrm>
            <a:off x="685800" y="1371600"/>
            <a:ext cx="7772400" cy="5105400"/>
          </a:xfrm>
        </p:spPr>
        <p:txBody>
          <a:bodyPr/>
          <a:lstStyle/>
          <a:p>
            <a:pPr>
              <a:lnSpc>
                <a:spcPct val="80000"/>
              </a:lnSpc>
            </a:pPr>
            <a:r>
              <a:rPr lang="en-GB" dirty="0"/>
              <a:t>802.11ak PAR and Five Criterion</a:t>
            </a:r>
          </a:p>
          <a:p>
            <a:pPr lvl="1">
              <a:lnSpc>
                <a:spcPct val="80000"/>
              </a:lnSpc>
            </a:pPr>
            <a:r>
              <a:rPr lang="en-GB" dirty="0">
                <a:hlinkClick r:id="rId3"/>
              </a:rPr>
              <a:t>https://development.standards.ieee.org/get-file/P802.11ak.pdf?t=77398400003</a:t>
            </a:r>
            <a:r>
              <a:rPr lang="en-GB" dirty="0"/>
              <a:t> </a:t>
            </a:r>
          </a:p>
          <a:p>
            <a:pPr lvl="2">
              <a:lnSpc>
                <a:spcPct val="80000"/>
              </a:lnSpc>
            </a:pPr>
            <a:r>
              <a:rPr lang="en-GB" dirty="0"/>
              <a:t>11-12/1207r1, “802.11 GLK Draft PAR”</a:t>
            </a:r>
          </a:p>
          <a:p>
            <a:pPr lvl="2">
              <a:lnSpc>
                <a:spcPct val="80000"/>
              </a:lnSpc>
            </a:pPr>
            <a:r>
              <a:rPr lang="en-GB" dirty="0"/>
              <a:t>11-12/1208r0, “802.11 GLK Draft 5C”</a:t>
            </a:r>
          </a:p>
          <a:p>
            <a:pPr lvl="2">
              <a:lnSpc>
                <a:spcPct val="80000"/>
              </a:lnSpc>
            </a:pPr>
            <a:endParaRPr lang="en-GB" dirty="0"/>
          </a:p>
          <a:p>
            <a:pPr>
              <a:lnSpc>
                <a:spcPct val="80000"/>
              </a:lnSpc>
            </a:pPr>
            <a:r>
              <a:rPr lang="en-GB" dirty="0"/>
              <a:t>Draft </a:t>
            </a:r>
            <a:r>
              <a:rPr lang="en-GB" dirty="0" smtClean="0"/>
              <a:t>6.0 </a:t>
            </a:r>
            <a:r>
              <a:rPr lang="en-GB" dirty="0"/>
              <a:t>of </a:t>
            </a:r>
            <a:r>
              <a:rPr lang="en-GB" dirty="0" smtClean="0"/>
              <a:t>802.11ak:</a:t>
            </a:r>
            <a:endParaRPr lang="en-GB" dirty="0"/>
          </a:p>
          <a:p>
            <a:pPr lvl="1">
              <a:lnSpc>
                <a:spcPct val="80000"/>
              </a:lnSpc>
            </a:pPr>
            <a:r>
              <a:rPr lang="en-GB" dirty="0" smtClean="0">
                <a:hlinkClick r:id="rId4"/>
              </a:rPr>
              <a:t>http://www.ieee802.org/11/private/Draft_Standards/11ak/Draft P802.11ak_D6.0.pdf</a:t>
            </a:r>
            <a:r>
              <a:rPr lang="en-GB" dirty="0" smtClean="0"/>
              <a:t> </a:t>
            </a:r>
            <a:endParaRPr lang="en-GB" dirty="0"/>
          </a:p>
          <a:p>
            <a:pPr lvl="1">
              <a:lnSpc>
                <a:spcPct val="80000"/>
              </a:lnSpc>
            </a:pPr>
            <a:endParaRPr lang="en-GB" dirty="0"/>
          </a:p>
          <a:p>
            <a:pPr>
              <a:lnSpc>
                <a:spcPct val="80000"/>
              </a:lnSpc>
            </a:pPr>
            <a:r>
              <a:rPr lang="en-GB" dirty="0"/>
              <a:t>802.1Qbz and 80</a:t>
            </a:r>
            <a:r>
              <a:rPr lang="en-US" dirty="0"/>
              <a:t>2.1AC-REV </a:t>
            </a:r>
            <a:r>
              <a:rPr lang="en-GB" dirty="0"/>
              <a:t>are published as IEEE </a:t>
            </a:r>
            <a:r>
              <a:rPr lang="en-GB" dirty="0" err="1"/>
              <a:t>Std</a:t>
            </a:r>
            <a:r>
              <a:rPr lang="en-GB" dirty="0"/>
              <a:t> 802.1Qbz-2016 and </a:t>
            </a:r>
            <a:r>
              <a:rPr lang="en-US" dirty="0"/>
              <a:t>IEEE </a:t>
            </a:r>
            <a:r>
              <a:rPr lang="en-US" dirty="0" err="1"/>
              <a:t>Std</a:t>
            </a:r>
            <a:r>
              <a:rPr lang="en-US" dirty="0"/>
              <a:t> 802.1AC-2016</a:t>
            </a:r>
            <a:endParaRPr lang="en-GB" dirty="0"/>
          </a:p>
          <a:p>
            <a:pPr lvl="1">
              <a:lnSpc>
                <a:spcPct val="80000"/>
              </a:lnSpc>
            </a:pPr>
            <a:r>
              <a:rPr lang="en-GB" dirty="0"/>
              <a:t>Last Drafts:</a:t>
            </a:r>
          </a:p>
          <a:p>
            <a:pPr lvl="2">
              <a:lnSpc>
                <a:spcPct val="80000"/>
              </a:lnSpc>
            </a:pPr>
            <a:r>
              <a:rPr lang="en-GB" dirty="0">
                <a:hlinkClick r:id="rId5"/>
              </a:rPr>
              <a:t>http://www.ieee802.org/1/files/private/bz-drafts/d2/802-1Qbz-d2-4.pdf</a:t>
            </a:r>
            <a:endParaRPr lang="en-GB" dirty="0"/>
          </a:p>
          <a:p>
            <a:pPr lvl="2">
              <a:lnSpc>
                <a:spcPct val="80000"/>
              </a:lnSpc>
            </a:pPr>
            <a:r>
              <a:rPr lang="en-US" dirty="0">
                <a:hlinkClick r:id="rId6"/>
              </a:rPr>
              <a:t>http://www.ieee802.org/1/files/private/ac-rev-drafts/d4/802-1ac-rev-d4-0.pdf</a:t>
            </a:r>
            <a:endParaRPr lang="en-US" dirty="0"/>
          </a:p>
          <a:p>
            <a:pPr>
              <a:lnSpc>
                <a:spcPct val="80000"/>
              </a:lnSpc>
            </a:pPr>
            <a:r>
              <a:rPr lang="en-US" sz="1800" b="0" dirty="0"/>
              <a:t>(Note: you can use 802.1 or 802.11 credential to access either members site.)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January 2018</a:t>
            </a:r>
            <a:endParaRPr lang="en-US"/>
          </a:p>
        </p:txBody>
      </p:sp>
      <p:sp>
        <p:nvSpPr>
          <p:cNvPr id="5" name="Footer Placeholder 4"/>
          <p:cNvSpPr>
            <a:spLocks noGrp="1"/>
          </p:cNvSpPr>
          <p:nvPr>
            <p:ph type="ftr" sz="quarter" idx="11"/>
          </p:nvPr>
        </p:nvSpPr>
        <p:spPr/>
        <p:txBody>
          <a:bodyPr/>
          <a:lstStyle/>
          <a:p>
            <a:r>
              <a:rPr lang="en-US"/>
              <a:t>Donald Eastlake 3rd, Huawei Technologies</a:t>
            </a:r>
          </a:p>
        </p:txBody>
      </p:sp>
      <p:sp>
        <p:nvSpPr>
          <p:cNvPr id="6" name="Slide Number Placeholder 5"/>
          <p:cNvSpPr>
            <a:spLocks noGrp="1"/>
          </p:cNvSpPr>
          <p:nvPr>
            <p:ph type="sldNum" sz="quarter" idx="12"/>
          </p:nvPr>
        </p:nvSpPr>
        <p:spPr/>
        <p:txBody>
          <a:bodyPr/>
          <a:lstStyle/>
          <a:p>
            <a:r>
              <a:rPr lang="en-US"/>
              <a:t>Slide </a:t>
            </a:r>
            <a:fld id="{2D372B59-F8C8-A348-8935-513C18E2AEC1}" type="slidenum">
              <a:rPr lang="en-US"/>
              <a:pPr/>
              <a:t>2</a:t>
            </a:fld>
            <a:endParaRPr lang="en-US"/>
          </a:p>
        </p:txBody>
      </p:sp>
      <p:sp>
        <p:nvSpPr>
          <p:cNvPr id="34818" name="Rectangle 2"/>
          <p:cNvSpPr>
            <a:spLocks noGrp="1" noChangeArrowheads="1"/>
          </p:cNvSpPr>
          <p:nvPr>
            <p:ph type="title"/>
          </p:nvPr>
        </p:nvSpPr>
        <p:spPr>
          <a:xfrm>
            <a:off x="685800" y="762000"/>
            <a:ext cx="7772400" cy="2362200"/>
          </a:xfrm>
          <a:noFill/>
          <a:ln/>
        </p:spPr>
        <p:txBody>
          <a:bodyPr/>
          <a:lstStyle/>
          <a:p>
            <a:r>
              <a:rPr lang="en-US" sz="4000" dirty="0">
                <a:solidFill>
                  <a:srgbClr val="0000FF"/>
                </a:solidFill>
                <a:latin typeface="Arial Black" charset="0"/>
              </a:rPr>
              <a:t>IEEE 802.11ak/GLK:</a:t>
            </a:r>
            <a:br>
              <a:rPr lang="en-US" sz="4000" dirty="0">
                <a:solidFill>
                  <a:srgbClr val="0000FF"/>
                </a:solidFill>
                <a:latin typeface="Arial Black" charset="0"/>
              </a:rPr>
            </a:br>
            <a:r>
              <a:rPr lang="en-GB" sz="4000" dirty="0">
                <a:solidFill>
                  <a:srgbClr val="0000FF"/>
                </a:solidFill>
                <a:latin typeface="Arial"/>
                <a:cs typeface="Arial"/>
              </a:rPr>
              <a:t>Enhancements For Transit Links Within Bridged Networks</a:t>
            </a:r>
            <a:endParaRPr lang="en-US" sz="4000" dirty="0">
              <a:solidFill>
                <a:srgbClr val="0000FF"/>
              </a:solidFill>
              <a:latin typeface="Arial Black" charset="0"/>
            </a:endParaRPr>
          </a:p>
        </p:txBody>
      </p:sp>
      <p:sp>
        <p:nvSpPr>
          <p:cNvPr id="34819" name="Rectangle 3"/>
          <p:cNvSpPr>
            <a:spLocks noGrp="1" noChangeArrowheads="1"/>
          </p:cNvSpPr>
          <p:nvPr>
            <p:ph type="body" idx="1"/>
          </p:nvPr>
        </p:nvSpPr>
        <p:spPr>
          <a:xfrm>
            <a:off x="609600" y="3200400"/>
            <a:ext cx="7924800" cy="3352800"/>
          </a:xfrm>
          <a:noFill/>
          <a:ln/>
        </p:spPr>
        <p:txBody>
          <a:bodyPr/>
          <a:lstStyle/>
          <a:p>
            <a:pPr algn="ctr">
              <a:lnSpc>
                <a:spcPct val="90000"/>
              </a:lnSpc>
              <a:buFontTx/>
              <a:buNone/>
            </a:pPr>
            <a:r>
              <a:rPr lang="en-US" sz="2800" dirty="0" smtClean="0">
                <a:latin typeface="Arial" charset="0"/>
              </a:rPr>
              <a:t>Irvine, California</a:t>
            </a:r>
            <a:endParaRPr lang="en-US" sz="2800" dirty="0">
              <a:latin typeface="Arial" charset="0"/>
            </a:endParaRPr>
          </a:p>
          <a:p>
            <a:pPr algn="ctr">
              <a:lnSpc>
                <a:spcPct val="90000"/>
              </a:lnSpc>
              <a:buFontTx/>
              <a:buNone/>
            </a:pPr>
            <a:r>
              <a:rPr lang="en-US" sz="2800" dirty="0" smtClean="0">
                <a:latin typeface="Arial" charset="0"/>
              </a:rPr>
              <a:t>15 </a:t>
            </a:r>
            <a:r>
              <a:rPr lang="en-US" sz="2800" dirty="0" smtClean="0">
                <a:latin typeface="Arial" charset="0"/>
              </a:rPr>
              <a:t>January 2018</a:t>
            </a:r>
            <a:endParaRPr lang="en-US" sz="2800" dirty="0">
              <a:latin typeface="Arial" charset="0"/>
            </a:endParaRPr>
          </a:p>
          <a:p>
            <a:pPr algn="ctr">
              <a:lnSpc>
                <a:spcPct val="90000"/>
              </a:lnSpc>
              <a:buFontTx/>
              <a:buNone/>
            </a:pPr>
            <a:endParaRPr lang="en-US" dirty="0">
              <a:latin typeface="Arial" charset="0"/>
            </a:endParaRPr>
          </a:p>
          <a:p>
            <a:pPr algn="ctr">
              <a:lnSpc>
                <a:spcPct val="90000"/>
              </a:lnSpc>
              <a:buFontTx/>
              <a:buNone/>
            </a:pPr>
            <a:r>
              <a:rPr lang="en-US" dirty="0">
                <a:latin typeface="Arial" charset="0"/>
              </a:rPr>
              <a:t>Chair &amp; Editor: Donald E. Eastlake 3</a:t>
            </a:r>
            <a:r>
              <a:rPr lang="en-US" baseline="30000" dirty="0">
                <a:latin typeface="Arial" charset="0"/>
              </a:rPr>
              <a:t>rd</a:t>
            </a:r>
            <a:r>
              <a:rPr lang="en-US" dirty="0">
                <a:latin typeface="Arial" charset="0"/>
              </a:rPr>
              <a:t> (Huawei)</a:t>
            </a:r>
          </a:p>
          <a:p>
            <a:pPr algn="ctr">
              <a:lnSpc>
                <a:spcPct val="90000"/>
              </a:lnSpc>
              <a:buFontTx/>
              <a:buNone/>
            </a:pPr>
            <a:r>
              <a:rPr lang="en-US" sz="1600" dirty="0">
                <a:latin typeface="Arial" charset="0"/>
                <a:hlinkClick r:id="rId3"/>
              </a:rPr>
              <a:t>d3e3e3@gmail.com</a:t>
            </a:r>
            <a:r>
              <a:rPr lang="en-US" sz="1600" dirty="0">
                <a:latin typeface="Arial" charset="0"/>
              </a:rPr>
              <a:t>     +1-508-333-2270</a:t>
            </a:r>
          </a:p>
          <a:p>
            <a:pPr algn="ctr">
              <a:lnSpc>
                <a:spcPct val="90000"/>
              </a:lnSpc>
              <a:buFontTx/>
              <a:buNone/>
            </a:pPr>
            <a:r>
              <a:rPr lang="en-US" sz="1800" dirty="0">
                <a:latin typeface="Arial" charset="0"/>
              </a:rPr>
              <a:t>Vice Chair: Mark Hamilton (Ruckus </a:t>
            </a:r>
            <a:r>
              <a:rPr lang="en-US" sz="1800" dirty="0" smtClean="0">
                <a:latin typeface="Arial" charset="0"/>
              </a:rPr>
              <a:t>Wireless/ARRIS)</a:t>
            </a:r>
            <a:endParaRPr lang="en-US" sz="1800" dirty="0">
              <a:latin typeface="Arial" charset="0"/>
            </a:endParaRPr>
          </a:p>
          <a:p>
            <a:pPr algn="ctr">
              <a:lnSpc>
                <a:spcPct val="90000"/>
              </a:lnSpc>
              <a:buFontTx/>
              <a:buNone/>
            </a:pPr>
            <a:r>
              <a:rPr lang="en-US" sz="1800" dirty="0">
                <a:latin typeface="Arial" charset="0"/>
              </a:rPr>
              <a:t>Vice Editor: Norm Finn (Huawei)</a:t>
            </a:r>
          </a:p>
          <a:p>
            <a:pPr algn="ctr">
              <a:lnSpc>
                <a:spcPct val="90000"/>
              </a:lnSpc>
              <a:buFontTx/>
              <a:buNone/>
            </a:pPr>
            <a:r>
              <a:rPr lang="en-US" sz="1800" dirty="0">
                <a:latin typeface="Arial" charset="0"/>
              </a:rPr>
              <a:t>Secretary: </a:t>
            </a:r>
            <a:r>
              <a:rPr lang="en-US" sz="1800" dirty="0">
                <a:solidFill>
                  <a:srgbClr val="FF0000"/>
                </a:solidFill>
                <a:latin typeface="Arial" charset="0"/>
              </a:rPr>
              <a:t>Vacant</a:t>
            </a:r>
            <a:endParaRPr lang="en-US" sz="1800" b="0" dirty="0">
              <a:solidFill>
                <a:srgbClr val="FF0000"/>
              </a:solidFill>
              <a:latin typeface="Arial" charset="0"/>
            </a:endParaRPr>
          </a:p>
          <a:p>
            <a:pPr algn="ctr">
              <a:lnSpc>
                <a:spcPct val="90000"/>
              </a:lnSpc>
              <a:buFontTx/>
              <a:buNone/>
            </a:pPr>
            <a:r>
              <a:rPr lang="en-US" sz="1600" b="0" dirty="0">
                <a:latin typeface="Arial" charset="0"/>
              </a:rPr>
              <a:t>Mailing list: STDS-802-11-TGAK@listserv.ieee.org</a:t>
            </a:r>
            <a:endParaRPr lang="en-US" sz="1600" dirty="0">
              <a:solidFill>
                <a:srgbClr val="FF0000"/>
              </a:solidFill>
              <a:latin typeface="Arial"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smtClean="0"/>
              <a:t>January 2018</a:t>
            </a:r>
            <a:endParaRPr lang="en-US"/>
          </a:p>
        </p:txBody>
      </p:sp>
      <p:sp>
        <p:nvSpPr>
          <p:cNvPr id="6" name="Footer Placeholder 4"/>
          <p:cNvSpPr>
            <a:spLocks noGrp="1"/>
          </p:cNvSpPr>
          <p:nvPr>
            <p:ph type="ftr" sz="quarter" idx="11"/>
          </p:nvPr>
        </p:nvSpPr>
        <p:spPr/>
        <p:txBody>
          <a:bodyPr/>
          <a:lstStyle/>
          <a:p>
            <a:r>
              <a:rPr lang="en-US"/>
              <a:t>Donald Eastlake 3rd, Huawei Technologies</a:t>
            </a:r>
          </a:p>
        </p:txBody>
      </p:sp>
      <p:sp>
        <p:nvSpPr>
          <p:cNvPr id="7" name="Slide Number Placeholder 5"/>
          <p:cNvSpPr>
            <a:spLocks noGrp="1"/>
          </p:cNvSpPr>
          <p:nvPr>
            <p:ph type="sldNum" sz="quarter" idx="12"/>
          </p:nvPr>
        </p:nvSpPr>
        <p:spPr/>
        <p:txBody>
          <a:bodyPr/>
          <a:lstStyle/>
          <a:p>
            <a:r>
              <a:rPr lang="en-US"/>
              <a:t>Slide </a:t>
            </a:r>
            <a:fld id="{FAD3192D-A78F-5D4B-BF63-EAFB958AE3C7}" type="slidenum">
              <a:rPr lang="en-US"/>
              <a:pPr/>
              <a:t>3</a:t>
            </a:fld>
            <a:endParaRPr lang="en-US"/>
          </a:p>
        </p:txBody>
      </p:sp>
      <p:sp>
        <p:nvSpPr>
          <p:cNvPr id="205828" name="Rectangle 4"/>
          <p:cNvSpPr>
            <a:spLocks noGrp="1" noChangeArrowheads="1"/>
          </p:cNvSpPr>
          <p:nvPr>
            <p:ph type="ctrTitle"/>
          </p:nvPr>
        </p:nvSpPr>
        <p:spPr>
          <a:xfrm>
            <a:off x="685800" y="609600"/>
            <a:ext cx="7772400" cy="533400"/>
          </a:xfrm>
        </p:spPr>
        <p:txBody>
          <a:bodyPr/>
          <a:lstStyle/>
          <a:p>
            <a:r>
              <a:rPr lang="en-US" sz="2800" dirty="0"/>
              <a:t>Venue</a:t>
            </a:r>
            <a:endParaRPr lang="en-US" dirty="0"/>
          </a:p>
        </p:txBody>
      </p:sp>
      <p:sp>
        <p:nvSpPr>
          <p:cNvPr id="10" name="Rectangle 5"/>
          <p:cNvSpPr>
            <a:spLocks noGrp="1" noChangeArrowheads="1"/>
          </p:cNvSpPr>
          <p:nvPr>
            <p:ph type="subTitle" idx="1"/>
          </p:nvPr>
        </p:nvSpPr>
        <p:spPr>
          <a:xfrm>
            <a:off x="685800" y="5943600"/>
            <a:ext cx="7772400" cy="457200"/>
          </a:xfrm>
        </p:spPr>
        <p:txBody>
          <a:bodyPr/>
          <a:lstStyle/>
          <a:p>
            <a:r>
              <a:rPr lang="en-US" dirty="0" smtClean="0">
                <a:latin typeface="Arial"/>
                <a:cs typeface="Arial"/>
              </a:rPr>
              <a:t>Irvine Hotel, Irvine, California</a:t>
            </a:r>
            <a:endParaRPr lang="en-US" dirty="0">
              <a:latin typeface="Arial"/>
              <a:cs typeface="Arial"/>
            </a:endParaRPr>
          </a:p>
        </p:txBody>
      </p:sp>
      <p:pic>
        <p:nvPicPr>
          <p:cNvPr id="3" name="Picture 2"/>
          <p:cNvPicPr>
            <a:picLocks noChangeAspect="1"/>
          </p:cNvPicPr>
          <p:nvPr/>
        </p:nvPicPr>
        <p:blipFill>
          <a:blip r:embed="rId3"/>
          <a:stretch>
            <a:fillRect/>
          </a:stretch>
        </p:blipFill>
        <p:spPr>
          <a:xfrm>
            <a:off x="838200" y="1143000"/>
            <a:ext cx="7467600" cy="4749394"/>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err="1">
                <a:latin typeface="Arial"/>
                <a:cs typeface="Arial"/>
              </a:rPr>
              <a:t>TGak</a:t>
            </a:r>
            <a:r>
              <a:rPr lang="en-US" sz="3600" dirty="0">
                <a:latin typeface="Arial"/>
                <a:cs typeface="Arial"/>
              </a:rPr>
              <a:t> Timeline</a:t>
            </a:r>
            <a:endParaRPr lang="en-US" sz="3600" u="sng" dirty="0">
              <a:latin typeface="Arial"/>
              <a:cs typeface="Arial"/>
            </a:endParaRPr>
          </a:p>
        </p:txBody>
      </p:sp>
      <p:sp>
        <p:nvSpPr>
          <p:cNvPr id="3" name="Content Placeholder 2"/>
          <p:cNvSpPr>
            <a:spLocks noGrp="1"/>
          </p:cNvSpPr>
          <p:nvPr>
            <p:ph idx="1"/>
          </p:nvPr>
        </p:nvSpPr>
        <p:spPr>
          <a:xfrm>
            <a:off x="685800" y="1752600"/>
            <a:ext cx="7772400" cy="4343400"/>
          </a:xfrm>
        </p:spPr>
        <p:txBody>
          <a:bodyPr/>
          <a:lstStyle/>
          <a:p>
            <a:pPr lvl="1">
              <a:lnSpc>
                <a:spcPct val="80000"/>
              </a:lnSpc>
            </a:pPr>
            <a:r>
              <a:rPr lang="en-US" sz="2400" b="1" dirty="0">
                <a:solidFill>
                  <a:srgbClr val="008000"/>
                </a:solidFill>
                <a:latin typeface="Arial"/>
                <a:cs typeface="Arial"/>
              </a:rPr>
              <a:t>March 2015 – Initial WG Letter Ballot</a:t>
            </a:r>
          </a:p>
          <a:p>
            <a:pPr lvl="1">
              <a:lnSpc>
                <a:spcPct val="80000"/>
              </a:lnSpc>
            </a:pPr>
            <a:r>
              <a:rPr lang="en-US" sz="2400" b="1" dirty="0">
                <a:solidFill>
                  <a:srgbClr val="008000"/>
                </a:solidFill>
                <a:latin typeface="Arial"/>
                <a:cs typeface="Arial"/>
              </a:rPr>
              <a:t>February 2016 – WG Recirculation</a:t>
            </a:r>
          </a:p>
          <a:p>
            <a:pPr lvl="1">
              <a:lnSpc>
                <a:spcPct val="80000"/>
              </a:lnSpc>
            </a:pPr>
            <a:r>
              <a:rPr lang="en-US" sz="2400" b="1" dirty="0">
                <a:solidFill>
                  <a:srgbClr val="008000"/>
                </a:solidFill>
                <a:latin typeface="Arial"/>
                <a:cs typeface="Arial"/>
              </a:rPr>
              <a:t>January 2017 – Sponsor Ballot Pool Formation Start</a:t>
            </a:r>
          </a:p>
          <a:p>
            <a:pPr lvl="1">
              <a:lnSpc>
                <a:spcPct val="80000"/>
              </a:lnSpc>
            </a:pPr>
            <a:r>
              <a:rPr lang="en-US" sz="2400" b="1" dirty="0">
                <a:solidFill>
                  <a:srgbClr val="008000"/>
                </a:solidFill>
                <a:latin typeface="Arial"/>
                <a:cs typeface="Arial"/>
              </a:rPr>
              <a:t>January 2017 – MEC/MDR Initiated</a:t>
            </a:r>
          </a:p>
          <a:p>
            <a:pPr lvl="1">
              <a:lnSpc>
                <a:spcPct val="80000"/>
              </a:lnSpc>
            </a:pPr>
            <a:r>
              <a:rPr lang="en-US" sz="2400" b="1" dirty="0">
                <a:solidFill>
                  <a:srgbClr val="008000"/>
                </a:solidFill>
                <a:latin typeface="Arial"/>
                <a:cs typeface="Arial"/>
              </a:rPr>
              <a:t>(March 2017 </a:t>
            </a:r>
            <a:r>
              <a:rPr lang="mr-IN" sz="2400" b="1" dirty="0">
                <a:solidFill>
                  <a:srgbClr val="008000"/>
                </a:solidFill>
                <a:latin typeface="Arial"/>
                <a:cs typeface="Arial"/>
              </a:rPr>
              <a:t>–</a:t>
            </a:r>
            <a:r>
              <a:rPr lang="en-US" sz="2400" b="1" dirty="0">
                <a:solidFill>
                  <a:srgbClr val="008000"/>
                </a:solidFill>
                <a:latin typeface="Arial"/>
                <a:cs typeface="Arial"/>
              </a:rPr>
              <a:t> Sponsor Ballot Pool Formation and MEC/MDR Completed)</a:t>
            </a:r>
          </a:p>
          <a:p>
            <a:pPr lvl="1">
              <a:lnSpc>
                <a:spcPct val="80000"/>
              </a:lnSpc>
            </a:pPr>
            <a:r>
              <a:rPr lang="en-US" sz="2400" b="1" dirty="0">
                <a:solidFill>
                  <a:srgbClr val="008000"/>
                </a:solidFill>
                <a:latin typeface="Arial"/>
                <a:cs typeface="Arial"/>
              </a:rPr>
              <a:t>May 2017 – Initial Sponsor Ballot</a:t>
            </a:r>
          </a:p>
          <a:p>
            <a:pPr lvl="1">
              <a:lnSpc>
                <a:spcPct val="80000"/>
              </a:lnSpc>
            </a:pPr>
            <a:r>
              <a:rPr lang="en-US" sz="2400" b="1" dirty="0">
                <a:solidFill>
                  <a:srgbClr val="008000"/>
                </a:solidFill>
                <a:latin typeface="Arial"/>
                <a:cs typeface="Arial"/>
              </a:rPr>
              <a:t>October 2017 – Sponsor Recirculation</a:t>
            </a:r>
          </a:p>
          <a:p>
            <a:pPr lvl="1">
              <a:lnSpc>
                <a:spcPct val="80000"/>
              </a:lnSpc>
            </a:pPr>
            <a:r>
              <a:rPr lang="en-US" sz="2400" b="1" dirty="0" smtClean="0">
                <a:solidFill>
                  <a:srgbClr val="008000"/>
                </a:solidFill>
                <a:latin typeface="Arial"/>
                <a:cs typeface="Arial"/>
              </a:rPr>
              <a:t>Dec </a:t>
            </a:r>
            <a:r>
              <a:rPr lang="en-US" sz="2400" b="1" dirty="0">
                <a:solidFill>
                  <a:srgbClr val="008000"/>
                </a:solidFill>
                <a:latin typeface="Arial"/>
                <a:cs typeface="Arial"/>
              </a:rPr>
              <a:t>2017 – Sponsor Recirculation (x2)</a:t>
            </a:r>
          </a:p>
          <a:p>
            <a:pPr lvl="1">
              <a:lnSpc>
                <a:spcPct val="80000"/>
              </a:lnSpc>
            </a:pPr>
            <a:r>
              <a:rPr lang="en-US" sz="2400" u="sng" dirty="0"/>
              <a:t>January 2018</a:t>
            </a:r>
            <a:r>
              <a:rPr lang="en-US" sz="2400" dirty="0"/>
              <a:t> – Final WG &amp; </a:t>
            </a:r>
            <a:r>
              <a:rPr lang="en-US" sz="2400" dirty="0" err="1"/>
              <a:t>ExecComm</a:t>
            </a:r>
            <a:endParaRPr lang="en-US" sz="2400" dirty="0"/>
          </a:p>
          <a:p>
            <a:pPr lvl="1">
              <a:lnSpc>
                <a:spcPct val="80000"/>
              </a:lnSpc>
            </a:pPr>
            <a:r>
              <a:rPr lang="en-US" sz="2400" dirty="0"/>
              <a:t>March 2018 – </a:t>
            </a:r>
            <a:r>
              <a:rPr lang="en-US" sz="2400" dirty="0" err="1"/>
              <a:t>RevCom</a:t>
            </a:r>
            <a:r>
              <a:rPr lang="en-US" sz="2400" dirty="0"/>
              <a:t> Approval</a:t>
            </a:r>
          </a:p>
        </p:txBody>
      </p:sp>
      <p:sp>
        <p:nvSpPr>
          <p:cNvPr id="4" name="Date Placeholder 3"/>
          <p:cNvSpPr>
            <a:spLocks noGrp="1"/>
          </p:cNvSpPr>
          <p:nvPr>
            <p:ph type="dt" sz="half" idx="10"/>
          </p:nvPr>
        </p:nvSpPr>
        <p:spPr/>
        <p:txBody>
          <a:bodyPr/>
          <a:lstStyle/>
          <a:p>
            <a:r>
              <a:rPr lang="en-US" smtClean="0"/>
              <a:t>January 2018</a:t>
            </a:r>
            <a:endParaRPr lang="en-US"/>
          </a:p>
        </p:txBody>
      </p:sp>
      <p:sp>
        <p:nvSpPr>
          <p:cNvPr id="5" name="Footer Placeholder 4"/>
          <p:cNvSpPr>
            <a:spLocks noGrp="1"/>
          </p:cNvSpPr>
          <p:nvPr>
            <p:ph type="ftr" sz="quarter" idx="11"/>
          </p:nvPr>
        </p:nvSpPr>
        <p:spPr/>
        <p:txBody>
          <a:bodyPr/>
          <a:lstStyle/>
          <a:p>
            <a:r>
              <a:rPr lang="en-US"/>
              <a:t>Donald Eastlake 3rd, Huawei Technologies</a:t>
            </a:r>
          </a:p>
        </p:txBody>
      </p:sp>
      <p:sp>
        <p:nvSpPr>
          <p:cNvPr id="6" name="Slide Number Placeholder 5"/>
          <p:cNvSpPr>
            <a:spLocks noGrp="1"/>
          </p:cNvSpPr>
          <p:nvPr>
            <p:ph type="sldNum" sz="quarter" idx="12"/>
          </p:nvPr>
        </p:nvSpPr>
        <p:spPr/>
        <p:txBody>
          <a:bodyPr/>
          <a:lstStyle/>
          <a:p>
            <a:r>
              <a:rPr lang="en-US"/>
              <a:t>Slide </a:t>
            </a:r>
            <a:fld id="{E07E2395-9832-434C-915E-5A5554E61FA5}" type="slidenum">
              <a:rPr lang="en-US" smtClean="0"/>
              <a:pPr/>
              <a:t>4</a:t>
            </a:fld>
            <a:endParaRPr lang="en-US"/>
          </a:p>
        </p:txBody>
      </p:sp>
    </p:spTree>
    <p:extLst>
      <p:ext uri="{BB962C8B-B14F-4D97-AF65-F5344CB8AC3E}">
        <p14:creationId xmlns:p14="http://schemas.microsoft.com/office/powerpoint/2010/main" val="28385831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latin typeface="Arial"/>
                <a:cs typeface="Arial"/>
              </a:rPr>
              <a:t>Sessions</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81281512"/>
              </p:ext>
            </p:extLst>
          </p:nvPr>
        </p:nvGraphicFramePr>
        <p:xfrm>
          <a:off x="762000" y="2819400"/>
          <a:ext cx="7696199" cy="1316085"/>
        </p:xfrm>
        <a:graphic>
          <a:graphicData uri="http://schemas.openxmlformats.org/drawingml/2006/table">
            <a:tbl>
              <a:tblPr firstRow="1" bandRow="1">
                <a:tableStyleId>{5C22544A-7EE6-4342-B048-85BDC9FD1C3A}</a:tableStyleId>
              </a:tblPr>
              <a:tblGrid>
                <a:gridCol w="1828800">
                  <a:extLst>
                    <a:ext uri="{9D8B030D-6E8A-4147-A177-3AD203B41FA5}">
                      <a16:colId xmlns="" xmlns:a16="http://schemas.microsoft.com/office/drawing/2014/main" val="20000"/>
                    </a:ext>
                  </a:extLst>
                </a:gridCol>
                <a:gridCol w="2895600">
                  <a:extLst>
                    <a:ext uri="{9D8B030D-6E8A-4147-A177-3AD203B41FA5}">
                      <a16:colId xmlns="" xmlns:a16="http://schemas.microsoft.com/office/drawing/2014/main" val="20001"/>
                    </a:ext>
                  </a:extLst>
                </a:gridCol>
                <a:gridCol w="2971799">
                  <a:extLst>
                    <a:ext uri="{9D8B030D-6E8A-4147-A177-3AD203B41FA5}">
                      <a16:colId xmlns="" xmlns:a16="http://schemas.microsoft.com/office/drawing/2014/main" val="20002"/>
                    </a:ext>
                  </a:extLst>
                </a:gridCol>
              </a:tblGrid>
              <a:tr h="438695">
                <a:tc>
                  <a:txBody>
                    <a:bodyPr/>
                    <a:lstStyle/>
                    <a:p>
                      <a:pPr algn="ctr"/>
                      <a:r>
                        <a:rPr lang="en-US" sz="2000" dirty="0"/>
                        <a:t>Day</a:t>
                      </a:r>
                    </a:p>
                  </a:txBody>
                  <a:tcPr/>
                </a:tc>
                <a:tc>
                  <a:txBody>
                    <a:bodyPr/>
                    <a:lstStyle/>
                    <a:p>
                      <a:pPr algn="ctr"/>
                      <a:r>
                        <a:rPr lang="en-US" sz="2000" dirty="0"/>
                        <a:t>Time</a:t>
                      </a:r>
                    </a:p>
                  </a:txBody>
                  <a:tcPr/>
                </a:tc>
                <a:tc>
                  <a:txBody>
                    <a:bodyPr/>
                    <a:lstStyle/>
                    <a:p>
                      <a:pPr algn="ctr"/>
                      <a:r>
                        <a:rPr lang="en-US" sz="2000" dirty="0"/>
                        <a:t>Room</a:t>
                      </a:r>
                    </a:p>
                  </a:txBody>
                  <a:tcPr/>
                </a:tc>
                <a:extLst>
                  <a:ext uri="{0D108BD9-81ED-4DB2-BD59-A6C34878D82A}">
                    <a16:rowId xmlns="" xmlns:a16="http://schemas.microsoft.com/office/drawing/2014/main" val="10000"/>
                  </a:ext>
                </a:extLst>
              </a:tr>
              <a:tr h="438695">
                <a:tc>
                  <a:txBody>
                    <a:bodyPr/>
                    <a:lstStyle/>
                    <a:p>
                      <a:r>
                        <a:rPr lang="en-US" sz="2000" strike="noStrike" dirty="0"/>
                        <a:t>Monday</a:t>
                      </a:r>
                    </a:p>
                  </a:txBody>
                  <a:tcPr/>
                </a:tc>
                <a:tc>
                  <a:txBody>
                    <a:bodyPr/>
                    <a:lstStyle/>
                    <a:p>
                      <a:r>
                        <a:rPr lang="en-US" sz="2000" strike="noStrike" dirty="0"/>
                        <a:t>A</a:t>
                      </a:r>
                      <a:r>
                        <a:rPr lang="en-US" sz="2000" strike="noStrike" dirty="0" smtClean="0"/>
                        <a:t>M2</a:t>
                      </a:r>
                      <a:endParaRPr lang="en-US" sz="2000" strike="noStrike" dirty="0"/>
                    </a:p>
                  </a:txBody>
                  <a:tcPr/>
                </a:tc>
                <a:tc>
                  <a:txBody>
                    <a:bodyPr/>
                    <a:lstStyle/>
                    <a:p>
                      <a:r>
                        <a:rPr lang="en-US" sz="2000" strike="noStrike" dirty="0" smtClean="0">
                          <a:latin typeface="+mn-lt"/>
                          <a:cs typeface="Arial" charset="0"/>
                        </a:rPr>
                        <a:t>TBD</a:t>
                      </a:r>
                      <a:endParaRPr lang="en-US" sz="2000" strike="noStrike" dirty="0">
                        <a:latin typeface="+mn-lt"/>
                      </a:endParaRPr>
                    </a:p>
                  </a:txBody>
                  <a:tcPr/>
                </a:tc>
                <a:extLst>
                  <a:ext uri="{0D108BD9-81ED-4DB2-BD59-A6C34878D82A}">
                    <a16:rowId xmlns="" xmlns:a16="http://schemas.microsoft.com/office/drawing/2014/main" val="10002"/>
                  </a:ext>
                </a:extLst>
              </a:tr>
              <a:tr h="438695">
                <a:tc>
                  <a:txBody>
                    <a:bodyPr/>
                    <a:lstStyle/>
                    <a:p>
                      <a:r>
                        <a:rPr lang="en-US" sz="2000" strike="noStrike" dirty="0"/>
                        <a:t>Thursday</a:t>
                      </a:r>
                    </a:p>
                  </a:txBody>
                  <a:tcPr/>
                </a:tc>
                <a:tc>
                  <a:txBody>
                    <a:bodyPr/>
                    <a:lstStyle/>
                    <a:p>
                      <a:r>
                        <a:rPr lang="en-US" sz="2000" strike="noStrike" dirty="0"/>
                        <a:t>AM1</a:t>
                      </a:r>
                    </a:p>
                  </a:txBody>
                  <a:tcPr/>
                </a:tc>
                <a:tc>
                  <a:txBody>
                    <a:bodyPr/>
                    <a:lstStyle/>
                    <a:p>
                      <a:r>
                        <a:rPr lang="en-US" sz="2000" strike="noStrike" dirty="0" smtClean="0">
                          <a:latin typeface="+mn-lt"/>
                          <a:cs typeface="Arial" charset="0"/>
                        </a:rPr>
                        <a:t>TBD</a:t>
                      </a:r>
                      <a:endParaRPr lang="en-US" sz="2000" strike="noStrike" dirty="0">
                        <a:latin typeface="+mn-lt"/>
                      </a:endParaRPr>
                    </a:p>
                  </a:txBody>
                  <a:tcPr/>
                </a:tc>
                <a:extLst>
                  <a:ext uri="{0D108BD9-81ED-4DB2-BD59-A6C34878D82A}">
                    <a16:rowId xmlns="" xmlns:a16="http://schemas.microsoft.com/office/drawing/2014/main" val="10005"/>
                  </a:ext>
                </a:extLst>
              </a:tr>
            </a:tbl>
          </a:graphicData>
        </a:graphic>
      </p:graphicFrame>
      <p:sp>
        <p:nvSpPr>
          <p:cNvPr id="4" name="Date Placeholder 3"/>
          <p:cNvSpPr>
            <a:spLocks noGrp="1"/>
          </p:cNvSpPr>
          <p:nvPr>
            <p:ph type="dt" sz="half" idx="10"/>
          </p:nvPr>
        </p:nvSpPr>
        <p:spPr/>
        <p:txBody>
          <a:bodyPr/>
          <a:lstStyle/>
          <a:p>
            <a:r>
              <a:rPr lang="en-US" smtClean="0"/>
              <a:t>January 2018</a:t>
            </a:r>
            <a:endParaRPr lang="en-US"/>
          </a:p>
        </p:txBody>
      </p:sp>
      <p:sp>
        <p:nvSpPr>
          <p:cNvPr id="5" name="Footer Placeholder 4"/>
          <p:cNvSpPr>
            <a:spLocks noGrp="1"/>
          </p:cNvSpPr>
          <p:nvPr>
            <p:ph type="ftr" sz="quarter" idx="11"/>
          </p:nvPr>
        </p:nvSpPr>
        <p:spPr/>
        <p:txBody>
          <a:bodyPr/>
          <a:lstStyle/>
          <a:p>
            <a:r>
              <a:rPr lang="en-US"/>
              <a:t>Donald Eastlake 3rd, Huawei Technologies</a:t>
            </a:r>
          </a:p>
        </p:txBody>
      </p:sp>
      <p:sp>
        <p:nvSpPr>
          <p:cNvPr id="6" name="Slide Number Placeholder 5"/>
          <p:cNvSpPr>
            <a:spLocks noGrp="1"/>
          </p:cNvSpPr>
          <p:nvPr>
            <p:ph type="sldNum" sz="quarter" idx="12"/>
          </p:nvPr>
        </p:nvSpPr>
        <p:spPr/>
        <p:txBody>
          <a:bodyPr/>
          <a:lstStyle/>
          <a:p>
            <a:r>
              <a:rPr lang="en-US"/>
              <a:t>Slide </a:t>
            </a:r>
            <a:fld id="{E07E2395-9832-434C-915E-5A5554E61FA5}" type="slidenum">
              <a:rPr lang="en-US" smtClean="0"/>
              <a:pPr/>
              <a:t>5</a:t>
            </a:fld>
            <a:endParaRPr lang="en-US"/>
          </a:p>
        </p:txBody>
      </p:sp>
    </p:spTree>
    <p:extLst>
      <p:ext uri="{BB962C8B-B14F-4D97-AF65-F5344CB8AC3E}">
        <p14:creationId xmlns:p14="http://schemas.microsoft.com/office/powerpoint/2010/main" val="42493856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365125" y="274638"/>
            <a:ext cx="8458200" cy="1401762"/>
          </a:xfrm>
        </p:spPr>
        <p:txBody>
          <a:bodyPr/>
          <a:lstStyle/>
          <a:p>
            <a:r>
              <a:rPr lang="en-US" u="sng" dirty="0">
                <a:solidFill>
                  <a:schemeClr val="tx1"/>
                </a:solidFill>
                <a:latin typeface="Calibri" charset="0"/>
                <a:cs typeface="Calibri" charset="0"/>
              </a:rPr>
              <a:t>Participants have a duty to inform the IEEE</a:t>
            </a:r>
            <a:endParaRPr lang="en-US" dirty="0">
              <a:latin typeface="Times New Roman" charset="0"/>
            </a:endParaRPr>
          </a:p>
        </p:txBody>
      </p:sp>
      <p:sp>
        <p:nvSpPr>
          <p:cNvPr id="17411" name="Rectangle 3"/>
          <p:cNvSpPr>
            <a:spLocks noChangeArrowheads="1"/>
          </p:cNvSpPr>
          <p:nvPr/>
        </p:nvSpPr>
        <p:spPr bwMode="auto">
          <a:xfrm>
            <a:off x="533400" y="22860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en-US" b="1" u="sng">
              <a:solidFill>
                <a:srgbClr val="000099"/>
              </a:solidFill>
              <a:latin typeface="Helvetica" charset="0"/>
            </a:endParaRPr>
          </a:p>
        </p:txBody>
      </p:sp>
      <p:sp>
        <p:nvSpPr>
          <p:cNvPr id="17412" name="Rectangle 4"/>
          <p:cNvSpPr>
            <a:spLocks noChangeArrowheads="1"/>
          </p:cNvSpPr>
          <p:nvPr/>
        </p:nvSpPr>
        <p:spPr bwMode="auto">
          <a:xfrm>
            <a:off x="457200" y="1600200"/>
            <a:ext cx="83058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0188" indent="-230188">
              <a:lnSpc>
                <a:spcPct val="80000"/>
              </a:lnSpc>
              <a:spcBef>
                <a:spcPct val="20000"/>
              </a:spcBef>
              <a:buClr>
                <a:srgbClr val="CC3300"/>
              </a:buClr>
              <a:buSzPct val="50000"/>
              <a:buFont typeface="Monotype Sorts" charset="0"/>
              <a:buChar char="l"/>
            </a:pPr>
            <a:endParaRPr lang="en-US" sz="500" u="sng" dirty="0">
              <a:latin typeface="Arial" charset="0"/>
            </a:endParaRPr>
          </a:p>
          <a:p>
            <a:pPr marL="800100" lvl="1" indent="-342900">
              <a:buSzPct val="150000"/>
              <a:buFont typeface="Arial"/>
              <a:buChar char="•"/>
            </a:pPr>
            <a:r>
              <a:rPr lang="en-US" sz="2000" b="1" dirty="0">
                <a:latin typeface="Calibri" charset="0"/>
                <a:cs typeface="Calibri" charset="0"/>
              </a:rPr>
              <a:t>Participants </a:t>
            </a:r>
            <a:r>
              <a:rPr lang="en-US" sz="2000" b="1" u="sng" dirty="0">
                <a:latin typeface="Calibri" charset="0"/>
                <a:cs typeface="Calibri" charset="0"/>
              </a:rPr>
              <a:t>shall</a:t>
            </a:r>
            <a:r>
              <a:rPr lang="en-US" sz="2000" b="1" dirty="0">
                <a:latin typeface="Calibri" charset="0"/>
                <a:cs typeface="Calibri" charset="0"/>
              </a:rPr>
              <a:t>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marL="800100" lvl="1" indent="-342900">
              <a:buSzPct val="150000"/>
              <a:buFont typeface="Arial"/>
              <a:buChar char="•"/>
            </a:pPr>
            <a:endParaRPr lang="en-US" sz="2000" b="1" dirty="0">
              <a:latin typeface="Calibri" charset="0"/>
              <a:cs typeface="Calibri" charset="0"/>
            </a:endParaRPr>
          </a:p>
          <a:p>
            <a:pPr marL="800100" lvl="1" indent="-342900">
              <a:buSzPct val="150000"/>
              <a:buFont typeface="Arial"/>
              <a:buChar char="•"/>
            </a:pPr>
            <a:r>
              <a:rPr lang="en-US" sz="2000" b="1" dirty="0">
                <a:latin typeface="Calibri" charset="0"/>
                <a:cs typeface="Calibri" charset="0"/>
              </a:rPr>
              <a:t>Participants </a:t>
            </a:r>
            <a:r>
              <a:rPr lang="en-US" sz="2000" b="1" u="sng" dirty="0">
                <a:latin typeface="Calibri" charset="0"/>
                <a:cs typeface="Calibri" charset="0"/>
              </a:rPr>
              <a:t>should </a:t>
            </a:r>
            <a:r>
              <a:rPr lang="en-US" sz="2000" b="1" dirty="0">
                <a:latin typeface="Calibri" charset="0"/>
                <a:cs typeface="Calibri" charset="0"/>
              </a:rPr>
              <a:t>inform the IEEE (or cause the IEEE to be informed) of the identity of any other holders of potential Essential Patent Claims</a:t>
            </a:r>
          </a:p>
          <a:p>
            <a:pPr lvl="1">
              <a:buSzPct val="150000"/>
              <a:buFont typeface="Arial" charset="0"/>
              <a:buChar char="•"/>
            </a:pPr>
            <a:endParaRPr lang="en-US" sz="2000" b="1" dirty="0">
              <a:latin typeface="Calibri" charset="0"/>
              <a:cs typeface="Calibri" charset="0"/>
            </a:endParaRPr>
          </a:p>
          <a:p>
            <a:pPr lvl="1" algn="ctr">
              <a:buFont typeface="Monotype Sorts" charset="0"/>
              <a:buNone/>
            </a:pPr>
            <a:r>
              <a:rPr lang="en-US" sz="3200" b="1" dirty="0">
                <a:latin typeface="Calibri" charset="0"/>
                <a:cs typeface="Calibri" charset="0"/>
              </a:rPr>
              <a:t>Early identification of holders of potential Essential Patent Claims is encouraged</a:t>
            </a:r>
          </a:p>
          <a:p>
            <a:pPr marL="230188" indent="-230188">
              <a:spcBef>
                <a:spcPct val="20000"/>
              </a:spcBef>
              <a:buClr>
                <a:srgbClr val="CC3300"/>
              </a:buClr>
              <a:buSzPct val="50000"/>
              <a:buFont typeface="Monotype Sorts" charset="0"/>
              <a:buChar char="l"/>
            </a:pPr>
            <a:endParaRPr lang="en-GB" sz="1600" b="1" dirty="0">
              <a:solidFill>
                <a:srgbClr val="000099"/>
              </a:solidFill>
              <a:latin typeface="Arial" charset="0"/>
            </a:endParaRPr>
          </a:p>
        </p:txBody>
      </p:sp>
      <p:sp>
        <p:nvSpPr>
          <p:cNvPr id="17413" name="Date Placeholder 4"/>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charset="0"/>
                <a:ea typeface="ＭＳ Ｐゴシック" charset="0"/>
              </a:defRPr>
            </a:lvl1pPr>
            <a:lvl2pPr marL="742950" indent="-285750">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800" smtClean="0"/>
              <a:t>January 2018</a:t>
            </a:r>
            <a:endParaRPr lang="en-US" sz="1800"/>
          </a:p>
        </p:txBody>
      </p:sp>
      <p:sp>
        <p:nvSpPr>
          <p:cNvPr id="1741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charset="0"/>
                <a:ea typeface="ＭＳ Ｐゴシック" charset="0"/>
              </a:defRPr>
            </a:lvl1pPr>
            <a:lvl2pPr marL="742950" indent="-285750">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Slide </a:t>
            </a:r>
            <a:fld id="{62F37B4C-7187-734C-BADF-C261D9DB3F43}" type="slidenum">
              <a:rPr lang="en-US"/>
              <a:pPr/>
              <a:t>6</a:t>
            </a:fld>
            <a:endParaRPr lang="en-US"/>
          </a:p>
        </p:txBody>
      </p:sp>
      <p:sp>
        <p:nvSpPr>
          <p:cNvPr id="17415" name="Footer Placeholder 6"/>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charset="0"/>
                <a:ea typeface="ＭＳ Ｐゴシック" charset="0"/>
              </a:defRPr>
            </a:lvl1pPr>
            <a:lvl2pPr marL="742950" indent="-285750">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Donald Eastlake 3rd, Huawei Technologies</a:t>
            </a:r>
          </a:p>
        </p:txBody>
      </p:sp>
    </p:spTree>
    <p:extLst>
      <p:ext uri="{BB962C8B-B14F-4D97-AF65-F5344CB8AC3E}">
        <p14:creationId xmlns:p14="http://schemas.microsoft.com/office/powerpoint/2010/main" val="1160390532"/>
      </p:ext>
    </p:extLst>
  </p:cSld>
  <p:clrMapOvr>
    <a:masterClrMapping/>
  </p:clrMapOvr>
  <p:transition xmlns:p14="http://schemas.microsoft.com/office/powerpoint/2010/mai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4638"/>
            <a:ext cx="8229600" cy="1325562"/>
          </a:xfrm>
        </p:spPr>
        <p:txBody>
          <a:bodyPr/>
          <a:lstStyle/>
          <a:p>
            <a:r>
              <a:rPr lang="en-US" u="sng" dirty="0">
                <a:solidFill>
                  <a:schemeClr val="tx1"/>
                </a:solidFill>
                <a:latin typeface="Calibri" charset="0"/>
                <a:cs typeface="Calibri" charset="0"/>
              </a:rPr>
              <a:t>Ways to inform IEEE</a:t>
            </a:r>
            <a:endParaRPr lang="en-US" dirty="0">
              <a:latin typeface="Times New Roman" charset="0"/>
            </a:endParaRPr>
          </a:p>
        </p:txBody>
      </p:sp>
      <p:sp>
        <p:nvSpPr>
          <p:cNvPr id="163843" name="Rectangle 3"/>
          <p:cNvSpPr>
            <a:spLocks noGrp="1" noChangeArrowheads="1"/>
          </p:cNvSpPr>
          <p:nvPr>
            <p:ph type="body" idx="1"/>
          </p:nvPr>
        </p:nvSpPr>
        <p:spPr>
          <a:xfrm>
            <a:off x="609600" y="1676400"/>
            <a:ext cx="8077200" cy="4495800"/>
          </a:xfrm>
        </p:spPr>
        <p:txBody>
          <a:bodyPr/>
          <a:lstStyle/>
          <a:p>
            <a:pPr>
              <a:buSzPct val="150000"/>
              <a:buFont typeface="Arial" charset="0"/>
              <a:buChar char="•"/>
            </a:pPr>
            <a:r>
              <a:rPr lang="en-US" sz="2000" dirty="0">
                <a:latin typeface="Calibri" charset="0"/>
                <a:cs typeface="Calibri" charset="0"/>
              </a:rPr>
              <a:t>Cause an LOA to be submitted to the IEEE-SA (</a:t>
            </a:r>
            <a:r>
              <a:rPr lang="en-US" sz="2000" dirty="0" err="1">
                <a:latin typeface="Calibri" charset="0"/>
                <a:cs typeface="Calibri" charset="0"/>
              </a:rPr>
              <a:t>patcom@ieee.org</a:t>
            </a:r>
            <a:r>
              <a:rPr lang="en-US" sz="2000" dirty="0">
                <a:latin typeface="Calibri" charset="0"/>
                <a:cs typeface="Calibri" charset="0"/>
              </a:rPr>
              <a:t>); or</a:t>
            </a:r>
          </a:p>
          <a:p>
            <a:pPr>
              <a:buSzPct val="150000"/>
              <a:buFont typeface="Monotype Sorts" charset="0"/>
              <a:buNone/>
            </a:pPr>
            <a:endParaRPr lang="en-US" sz="2000" dirty="0">
              <a:latin typeface="Calibri" charset="0"/>
              <a:cs typeface="Calibri" charset="0"/>
            </a:endParaRPr>
          </a:p>
          <a:p>
            <a:pPr>
              <a:buSzPct val="150000"/>
              <a:buFont typeface="Arial" charset="0"/>
              <a:buChar char="•"/>
            </a:pPr>
            <a:r>
              <a:rPr lang="en-US" sz="2000" dirty="0">
                <a:latin typeface="Calibri" charset="0"/>
                <a:cs typeface="Calibri" charset="0"/>
              </a:rPr>
              <a:t>Provide the chair of this group with the identity of the holder(s) of any and all such claims as soon as possible; or</a:t>
            </a:r>
          </a:p>
          <a:p>
            <a:pPr>
              <a:buSzPct val="150000"/>
              <a:buFont typeface="Monotype Sorts" charset="0"/>
              <a:buNone/>
            </a:pPr>
            <a:endParaRPr lang="en-US" sz="2000" dirty="0">
              <a:latin typeface="Calibri" charset="0"/>
              <a:cs typeface="Calibri" charset="0"/>
            </a:endParaRPr>
          </a:p>
          <a:p>
            <a:pPr>
              <a:buSzPct val="150000"/>
              <a:buFont typeface="Arial" charset="0"/>
              <a:buChar char="•"/>
            </a:pPr>
            <a:r>
              <a:rPr lang="en-US" sz="2000" dirty="0">
                <a:latin typeface="Calibri" charset="0"/>
                <a:cs typeface="Calibri" charset="0"/>
              </a:rPr>
              <a:t>Speak up now and respond to this Call for Potentially Essential </a:t>
            </a:r>
            <a:r>
              <a:rPr lang="en-US" sz="2000" dirty="0" smtClean="0">
                <a:latin typeface="Calibri" charset="0"/>
                <a:cs typeface="Calibri" charset="0"/>
              </a:rPr>
              <a:t>Patents</a:t>
            </a:r>
          </a:p>
          <a:p>
            <a:pPr>
              <a:buSzPct val="150000"/>
              <a:buFont typeface="Arial" charset="0"/>
              <a:buChar char="•"/>
            </a:pPr>
            <a:endParaRPr lang="en-US" sz="2000" dirty="0">
              <a:latin typeface="Calibri" charset="0"/>
              <a:cs typeface="Calibri" charset="0"/>
            </a:endParaRPr>
          </a:p>
          <a:p>
            <a:pPr>
              <a:buFont typeface="Monotype Sorts" charset="0"/>
              <a:buNone/>
            </a:pPr>
            <a:r>
              <a:rPr lang="en-US" sz="2100" dirty="0">
                <a:solidFill>
                  <a:srgbClr val="FF0000"/>
                </a:solidFill>
                <a:latin typeface="Calibri" charset="0"/>
                <a:cs typeface="Calibri" charset="0"/>
              </a:rPr>
              <a:t>If anyone in this meeting is personally aware of the holder of any patent claims that are potentially essential to implementation of the proposed standard(s) under consideration by this group and that are not already the subject of an Accepted Letter of Assurance, please respond at this time by providing relevant information to the WG Chair</a:t>
            </a:r>
            <a:br>
              <a:rPr lang="en-US" sz="2100" dirty="0">
                <a:solidFill>
                  <a:srgbClr val="FF0000"/>
                </a:solidFill>
                <a:latin typeface="Calibri" charset="0"/>
                <a:cs typeface="Calibri" charset="0"/>
              </a:rPr>
            </a:br>
            <a:endParaRPr lang="en-US" sz="2100" dirty="0">
              <a:solidFill>
                <a:srgbClr val="FF0000"/>
              </a:solidFill>
              <a:latin typeface="Calibri" charset="0"/>
              <a:cs typeface="Calibri" charset="0"/>
            </a:endParaRPr>
          </a:p>
        </p:txBody>
      </p:sp>
      <p:sp>
        <p:nvSpPr>
          <p:cNvPr id="18437" name="Date Placeholder 4"/>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charset="0"/>
                <a:ea typeface="ＭＳ Ｐゴシック" charset="0"/>
              </a:defRPr>
            </a:lvl1pPr>
            <a:lvl2pPr marL="742950" indent="-285750">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800" smtClean="0"/>
              <a:t>January 2018</a:t>
            </a:r>
            <a:endParaRPr lang="en-US" sz="1800"/>
          </a:p>
        </p:txBody>
      </p:sp>
      <p:sp>
        <p:nvSpPr>
          <p:cNvPr id="1843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charset="0"/>
                <a:ea typeface="ＭＳ Ｐゴシック" charset="0"/>
              </a:defRPr>
            </a:lvl1pPr>
            <a:lvl2pPr marL="742950" indent="-285750">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Slide </a:t>
            </a:r>
            <a:fld id="{E27F5376-F929-B348-BA06-2D3AD8D5E77A}" type="slidenum">
              <a:rPr lang="en-US"/>
              <a:pPr/>
              <a:t>7</a:t>
            </a:fld>
            <a:endParaRPr lang="en-US"/>
          </a:p>
        </p:txBody>
      </p:sp>
      <p:sp>
        <p:nvSpPr>
          <p:cNvPr id="18439" name="Footer Placeholder 6"/>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charset="0"/>
                <a:ea typeface="ＭＳ Ｐゴシック" charset="0"/>
              </a:defRPr>
            </a:lvl1pPr>
            <a:lvl2pPr marL="742950" indent="-285750">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Donald Eastlake 3rd, Huawei Technologies</a:t>
            </a:r>
          </a:p>
        </p:txBody>
      </p:sp>
    </p:spTree>
    <p:extLst>
      <p:ext uri="{BB962C8B-B14F-4D97-AF65-F5344CB8AC3E}">
        <p14:creationId xmlns:p14="http://schemas.microsoft.com/office/powerpoint/2010/main" val="9489075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026"/>
          <p:cNvSpPr>
            <a:spLocks noGrp="1" noChangeArrowheads="1"/>
          </p:cNvSpPr>
          <p:nvPr>
            <p:ph type="title"/>
          </p:nvPr>
        </p:nvSpPr>
        <p:spPr>
          <a:xfrm>
            <a:off x="457200" y="304800"/>
            <a:ext cx="8229600" cy="1371600"/>
          </a:xfrm>
        </p:spPr>
        <p:txBody>
          <a:bodyPr/>
          <a:lstStyle/>
          <a:p>
            <a:r>
              <a:rPr lang="en-US" u="sng" dirty="0">
                <a:solidFill>
                  <a:schemeClr val="tx1"/>
                </a:solidFill>
                <a:latin typeface="Calibri" charset="0"/>
                <a:cs typeface="Calibri" charset="0"/>
              </a:rPr>
              <a:t>Other guidelines for IEEE WG meetings</a:t>
            </a:r>
            <a:endParaRPr lang="en-US" dirty="0">
              <a:latin typeface="Times New Roman" charset="0"/>
            </a:endParaRPr>
          </a:p>
        </p:txBody>
      </p:sp>
      <p:sp>
        <p:nvSpPr>
          <p:cNvPr id="19459" name="Rectangle 1027"/>
          <p:cNvSpPr>
            <a:spLocks noGrp="1" noChangeArrowheads="1"/>
          </p:cNvSpPr>
          <p:nvPr>
            <p:ph type="body" idx="1"/>
          </p:nvPr>
        </p:nvSpPr>
        <p:spPr>
          <a:xfrm>
            <a:off x="685800" y="1371600"/>
            <a:ext cx="7772400" cy="4495800"/>
          </a:xfrm>
        </p:spPr>
        <p:txBody>
          <a:bodyPr/>
          <a:lstStyle/>
          <a:p>
            <a:pPr>
              <a:lnSpc>
                <a:spcPct val="80000"/>
              </a:lnSpc>
              <a:spcAft>
                <a:spcPct val="40000"/>
              </a:spcAft>
              <a:buSzPct val="150000"/>
              <a:buFont typeface="Arial" charset="0"/>
              <a:buChar char="•"/>
            </a:pPr>
            <a:r>
              <a:rPr lang="en-US" sz="2000" dirty="0" smtClean="0">
                <a:latin typeface="Calibri" charset="0"/>
                <a:cs typeface="Calibri" charset="0"/>
              </a:rPr>
              <a:t>All </a:t>
            </a:r>
            <a:r>
              <a:rPr lang="en-US" sz="2000" dirty="0">
                <a:latin typeface="Calibri" charset="0"/>
                <a:cs typeface="Calibri" charset="0"/>
              </a:rPr>
              <a:t>IEEE-SA standards meetings shall be conducted in compliance with all applicable laws, including antitrust and competition laws. </a:t>
            </a:r>
          </a:p>
          <a:p>
            <a:pPr lvl="1">
              <a:lnSpc>
                <a:spcPct val="80000"/>
              </a:lnSpc>
              <a:spcAft>
                <a:spcPct val="40000"/>
              </a:spcAft>
              <a:buSzPct val="150000"/>
              <a:buFont typeface="Arial" charset="0"/>
              <a:buChar char="•"/>
            </a:pPr>
            <a:r>
              <a:rPr lang="en-US" sz="1800" b="1" dirty="0">
                <a:latin typeface="Calibri" charset="0"/>
                <a:cs typeface="Calibri" charset="0"/>
              </a:rPr>
              <a:t>Don’t discuss the interpretation, validity, or essentiality of patents/patent claims. </a:t>
            </a:r>
          </a:p>
          <a:p>
            <a:pPr lvl="1">
              <a:lnSpc>
                <a:spcPct val="80000"/>
              </a:lnSpc>
              <a:spcAft>
                <a:spcPct val="40000"/>
              </a:spcAft>
              <a:buSzPct val="150000"/>
              <a:buFont typeface="Arial" charset="0"/>
              <a:buChar char="•"/>
            </a:pPr>
            <a:r>
              <a:rPr lang="en-US" sz="1800" b="1" dirty="0">
                <a:latin typeface="Calibri" charset="0"/>
                <a:cs typeface="Calibri" charset="0"/>
              </a:rPr>
              <a:t>Don’t discuss specific license rates, terms, or conditions.</a:t>
            </a:r>
          </a:p>
          <a:p>
            <a:pPr lvl="2">
              <a:lnSpc>
                <a:spcPct val="80000"/>
              </a:lnSpc>
              <a:spcAft>
                <a:spcPct val="40000"/>
              </a:spcAft>
              <a:buSzPct val="150000"/>
              <a:buFont typeface="Arial" charset="0"/>
              <a:buChar char="•"/>
            </a:pPr>
            <a:r>
              <a:rPr lang="en-US" sz="1600" dirty="0">
                <a:latin typeface="Calibri" charset="0"/>
                <a:cs typeface="Calibri" charset="0"/>
              </a:rPr>
              <a:t>Relative costs of different technical approaches that include relative costs of patent licensing terms may be discussed in standards development meetings. </a:t>
            </a:r>
          </a:p>
          <a:p>
            <a:pPr lvl="3">
              <a:lnSpc>
                <a:spcPct val="80000"/>
              </a:lnSpc>
              <a:spcAft>
                <a:spcPct val="40000"/>
              </a:spcAft>
              <a:buSzPct val="150000"/>
              <a:buFont typeface="Arial" charset="0"/>
              <a:buChar char="•"/>
            </a:pPr>
            <a:r>
              <a:rPr lang="en-GB" b="1" dirty="0">
                <a:latin typeface="Calibri" charset="0"/>
                <a:cs typeface="Calibri" charset="0"/>
              </a:rPr>
              <a:t>Technical considerations remain the primary focus</a:t>
            </a:r>
            <a:endParaRPr lang="en-US" b="1" dirty="0">
              <a:latin typeface="Calibri" charset="0"/>
              <a:cs typeface="Calibri" charset="0"/>
            </a:endParaRPr>
          </a:p>
          <a:p>
            <a:pPr lvl="1">
              <a:lnSpc>
                <a:spcPct val="80000"/>
              </a:lnSpc>
              <a:spcAft>
                <a:spcPct val="40000"/>
              </a:spcAft>
              <a:buSzPct val="150000"/>
              <a:buFont typeface="Arial" charset="0"/>
              <a:buChar char="•"/>
            </a:pPr>
            <a:r>
              <a:rPr lang="en-US" sz="1800" b="1" dirty="0">
                <a:latin typeface="Calibri" charset="0"/>
                <a:cs typeface="Calibri" charset="0"/>
              </a:rPr>
              <a:t>Don’t discuss or engage in the fixing of product prices, allocation of customers, or division of sales markets.</a:t>
            </a:r>
          </a:p>
          <a:p>
            <a:pPr lvl="1">
              <a:lnSpc>
                <a:spcPct val="80000"/>
              </a:lnSpc>
              <a:spcAft>
                <a:spcPct val="40000"/>
              </a:spcAft>
              <a:buSzPct val="150000"/>
              <a:buFont typeface="Arial" charset="0"/>
              <a:buChar char="•"/>
            </a:pPr>
            <a:r>
              <a:rPr lang="en-US" sz="1800" b="1" dirty="0">
                <a:latin typeface="Calibri" charset="0"/>
                <a:cs typeface="Calibri" charset="0"/>
              </a:rPr>
              <a:t>Don’t discuss the status or substance of ongoing or threatened litigation.</a:t>
            </a:r>
          </a:p>
          <a:p>
            <a:pPr lvl="1">
              <a:lnSpc>
                <a:spcPct val="80000"/>
              </a:lnSpc>
              <a:spcAft>
                <a:spcPct val="40000"/>
              </a:spcAft>
              <a:buSzPct val="150000"/>
              <a:buFont typeface="Arial" charset="0"/>
              <a:buChar char="•"/>
            </a:pPr>
            <a:r>
              <a:rPr lang="en-US" sz="1800" b="1" dirty="0">
                <a:latin typeface="Calibri" charset="0"/>
                <a:cs typeface="Calibri" charset="0"/>
              </a:rPr>
              <a:t>Don’t be silent if inappropriate topics are discussed … do formally object.</a:t>
            </a:r>
          </a:p>
          <a:p>
            <a:pPr algn="ctr">
              <a:lnSpc>
                <a:spcPct val="80000"/>
              </a:lnSpc>
              <a:buFont typeface="Monotype Sorts" charset="0"/>
              <a:buNone/>
            </a:pPr>
            <a:r>
              <a:rPr lang="en-US" sz="1000" dirty="0">
                <a:latin typeface="Calibri" charset="0"/>
                <a:cs typeface="Calibri" charset="0"/>
              </a:rPr>
              <a:t>---------------------------------------------------------------   </a:t>
            </a:r>
            <a:endParaRPr lang="en-US" sz="1400" dirty="0">
              <a:latin typeface="Calibri" charset="0"/>
              <a:cs typeface="Calibri" charset="0"/>
            </a:endParaRPr>
          </a:p>
          <a:p>
            <a:pPr algn="ctr">
              <a:lnSpc>
                <a:spcPct val="80000"/>
              </a:lnSpc>
              <a:buFont typeface="Monotype Sorts" charset="0"/>
              <a:buNone/>
            </a:pPr>
            <a:r>
              <a:rPr lang="en-US" sz="1400" dirty="0">
                <a:latin typeface="Calibri" charset="0"/>
                <a:cs typeface="Calibri" charset="0"/>
              </a:rPr>
              <a:t>For more details, see </a:t>
            </a:r>
            <a:r>
              <a:rPr lang="en-US" sz="1400" i="1" dirty="0">
                <a:latin typeface="Calibri" charset="0"/>
                <a:cs typeface="Calibri" charset="0"/>
              </a:rPr>
              <a:t>IEEE-SA Standards Board Operations Manual</a:t>
            </a:r>
            <a:r>
              <a:rPr lang="en-US" sz="1400" dirty="0">
                <a:latin typeface="Calibri" charset="0"/>
                <a:cs typeface="Calibri" charset="0"/>
              </a:rPr>
              <a:t>, clause 5.3.10 and </a:t>
            </a:r>
            <a:br>
              <a:rPr lang="en-US" sz="1400" dirty="0">
                <a:latin typeface="Calibri" charset="0"/>
                <a:cs typeface="Calibri" charset="0"/>
              </a:rPr>
            </a:br>
            <a:r>
              <a:rPr lang="en-US" sz="1400" i="1" dirty="0">
                <a:latin typeface="Calibri" charset="0"/>
                <a:cs typeface="Calibri" charset="0"/>
              </a:rPr>
              <a:t>Antitrust and Competition Policy: What You Need to Know </a:t>
            </a:r>
            <a:r>
              <a:rPr lang="en-US" sz="1400" dirty="0">
                <a:latin typeface="Calibri" charset="0"/>
                <a:cs typeface="Calibri" charset="0"/>
              </a:rPr>
              <a:t>at http://</a:t>
            </a:r>
            <a:r>
              <a:rPr lang="en-US" sz="1400" dirty="0" err="1">
                <a:latin typeface="Calibri" charset="0"/>
                <a:cs typeface="Calibri" charset="0"/>
              </a:rPr>
              <a:t>standards.ieee.org</a:t>
            </a:r>
            <a:r>
              <a:rPr lang="en-US" sz="1400" dirty="0">
                <a:latin typeface="Calibri" charset="0"/>
                <a:cs typeface="Calibri" charset="0"/>
              </a:rPr>
              <a:t>/develop/policies/</a:t>
            </a:r>
            <a:r>
              <a:rPr lang="en-US" sz="1400" dirty="0" err="1">
                <a:latin typeface="Calibri" charset="0"/>
                <a:cs typeface="Calibri" charset="0"/>
              </a:rPr>
              <a:t>antitrust.pdf</a:t>
            </a:r>
            <a:endParaRPr lang="en-US" sz="1400" dirty="0">
              <a:latin typeface="Calibri" charset="0"/>
              <a:cs typeface="Calibri" charset="0"/>
            </a:endParaRPr>
          </a:p>
        </p:txBody>
      </p:sp>
      <p:sp>
        <p:nvSpPr>
          <p:cNvPr id="1946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charset="0"/>
                <a:ea typeface="ＭＳ Ｐゴシック" charset="0"/>
              </a:defRPr>
            </a:lvl1pPr>
            <a:lvl2pPr marL="742950" indent="-285750">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800" smtClean="0"/>
              <a:t>January 2018</a:t>
            </a:r>
            <a:endParaRPr lang="en-US" sz="1800"/>
          </a:p>
        </p:txBody>
      </p:sp>
      <p:sp>
        <p:nvSpPr>
          <p:cNvPr id="1946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charset="0"/>
                <a:ea typeface="ＭＳ Ｐゴシック" charset="0"/>
              </a:defRPr>
            </a:lvl1pPr>
            <a:lvl2pPr marL="742950" indent="-285750">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Slide </a:t>
            </a:r>
            <a:fld id="{DC0438AE-B249-9245-9AF3-FB2763E167E9}" type="slidenum">
              <a:rPr lang="en-US"/>
              <a:pPr/>
              <a:t>8</a:t>
            </a:fld>
            <a:endParaRPr lang="en-US"/>
          </a:p>
        </p:txBody>
      </p:sp>
      <p:sp>
        <p:nvSpPr>
          <p:cNvPr id="19462"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charset="0"/>
                <a:ea typeface="ＭＳ Ｐゴシック" charset="0"/>
              </a:defRPr>
            </a:lvl1pPr>
            <a:lvl2pPr marL="742950" indent="-285750">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Donald Eastlake 3rd, Huawei Technologies</a:t>
            </a:r>
          </a:p>
        </p:txBody>
      </p:sp>
    </p:spTree>
    <p:extLst>
      <p:ext uri="{BB962C8B-B14F-4D97-AF65-F5344CB8AC3E}">
        <p14:creationId xmlns:p14="http://schemas.microsoft.com/office/powerpoint/2010/main" val="28615798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u="sng" dirty="0">
                <a:solidFill>
                  <a:schemeClr val="tx1"/>
                </a:solidFill>
                <a:latin typeface="Calibri" charset="0"/>
                <a:cs typeface="Calibri" charset="0"/>
              </a:rPr>
              <a:t>Patent-related information</a:t>
            </a:r>
            <a:endParaRPr lang="en-US" sz="3600" dirty="0"/>
          </a:p>
        </p:txBody>
      </p:sp>
      <p:sp>
        <p:nvSpPr>
          <p:cNvPr id="3" name="Content Placeholder 2"/>
          <p:cNvSpPr>
            <a:spLocks noGrp="1"/>
          </p:cNvSpPr>
          <p:nvPr>
            <p:ph idx="1"/>
          </p:nvPr>
        </p:nvSpPr>
        <p:spPr>
          <a:xfrm>
            <a:off x="609600" y="1600200"/>
            <a:ext cx="7924800" cy="4495800"/>
          </a:xfrm>
        </p:spPr>
        <p:txBody>
          <a:bodyPr/>
          <a:lstStyle/>
          <a:p>
            <a:pPr marL="230188" indent="-230188">
              <a:lnSpc>
                <a:spcPct val="80000"/>
              </a:lnSpc>
              <a:buClr>
                <a:srgbClr val="CC3300"/>
              </a:buClr>
              <a:buSzPct val="50000"/>
              <a:buFont typeface="Monotype Sorts" charset="0"/>
              <a:buChar char="l"/>
            </a:pPr>
            <a:endParaRPr lang="en-US" sz="700" u="sng" dirty="0">
              <a:solidFill>
                <a:srgbClr val="FF0000"/>
              </a:solidFill>
              <a:latin typeface="Arial" charset="0"/>
            </a:endParaRPr>
          </a:p>
          <a:p>
            <a:pPr marL="630238" lvl="1">
              <a:lnSpc>
                <a:spcPct val="90000"/>
              </a:lnSpc>
              <a:buClr>
                <a:srgbClr val="CC3300"/>
              </a:buClr>
              <a:buSzPct val="50000"/>
              <a:buNone/>
            </a:pPr>
            <a:r>
              <a:rPr lang="en-US" b="1" dirty="0">
                <a:latin typeface="Calibri" charset="0"/>
                <a:cs typeface="Calibri" charset="0"/>
              </a:rPr>
              <a:t>	The patent policy and the procedures used to execute that policy are documented in the:</a:t>
            </a:r>
          </a:p>
          <a:p>
            <a:pPr marL="1143000" lvl="2">
              <a:lnSpc>
                <a:spcPct val="90000"/>
              </a:lnSpc>
              <a:buClr>
                <a:srgbClr val="CC3300"/>
              </a:buClr>
              <a:buSzPct val="150000"/>
              <a:buFont typeface="Arial" charset="0"/>
              <a:buChar char="•"/>
            </a:pPr>
            <a:r>
              <a:rPr lang="en-US" sz="2000" b="1" i="1" dirty="0">
                <a:latin typeface="Calibri" charset="0"/>
                <a:cs typeface="Calibri" charset="0"/>
              </a:rPr>
              <a:t>IEEE-SA Standards Board Bylaws</a:t>
            </a:r>
            <a:r>
              <a:rPr lang="en-US" sz="2000" b="1" dirty="0">
                <a:latin typeface="Calibri" charset="0"/>
                <a:cs typeface="Calibri" charset="0"/>
              </a:rPr>
              <a:t> </a:t>
            </a:r>
            <a:r>
              <a:rPr lang="en-US" sz="1600" b="1" dirty="0">
                <a:latin typeface="Calibri" charset="0"/>
                <a:cs typeface="Calibri" charset="0"/>
              </a:rPr>
              <a:t>(http://</a:t>
            </a:r>
            <a:r>
              <a:rPr lang="en-US" sz="1600" b="1" dirty="0" err="1">
                <a:latin typeface="Calibri" charset="0"/>
                <a:cs typeface="Calibri" charset="0"/>
              </a:rPr>
              <a:t>standards.ieee.org</a:t>
            </a:r>
            <a:r>
              <a:rPr lang="en-US" sz="1600" b="1" dirty="0">
                <a:latin typeface="Calibri" charset="0"/>
                <a:cs typeface="Calibri" charset="0"/>
              </a:rPr>
              <a:t>/develop/policies/bylaws/sect6-7.html#6) </a:t>
            </a:r>
          </a:p>
          <a:p>
            <a:pPr marL="1143000" lvl="2">
              <a:lnSpc>
                <a:spcPct val="90000"/>
              </a:lnSpc>
              <a:buClr>
                <a:srgbClr val="CC3300"/>
              </a:buClr>
              <a:buSzPct val="150000"/>
              <a:buFont typeface="Arial" charset="0"/>
              <a:buChar char="•"/>
            </a:pPr>
            <a:r>
              <a:rPr lang="en-US" sz="2000" b="1" i="1" dirty="0">
                <a:latin typeface="Calibri" charset="0"/>
                <a:cs typeface="Calibri" charset="0"/>
              </a:rPr>
              <a:t>IEEE-SA Standards Board Operations Manual</a:t>
            </a:r>
            <a:r>
              <a:rPr lang="en-US" sz="2000" b="1" dirty="0">
                <a:latin typeface="Calibri" charset="0"/>
                <a:cs typeface="Calibri" charset="0"/>
              </a:rPr>
              <a:t> </a:t>
            </a:r>
            <a:r>
              <a:rPr lang="en-US" sz="1600" b="1" dirty="0">
                <a:latin typeface="Calibri" charset="0"/>
                <a:cs typeface="Calibri" charset="0"/>
              </a:rPr>
              <a:t>(http://</a:t>
            </a:r>
            <a:r>
              <a:rPr lang="en-US" sz="1600" b="1" dirty="0" err="1">
                <a:latin typeface="Calibri" charset="0"/>
                <a:cs typeface="Calibri" charset="0"/>
              </a:rPr>
              <a:t>standards.ieee.org</a:t>
            </a:r>
            <a:r>
              <a:rPr lang="en-US" sz="1600" b="1" dirty="0">
                <a:latin typeface="Calibri" charset="0"/>
                <a:cs typeface="Calibri" charset="0"/>
              </a:rPr>
              <a:t>/develop/policies/</a:t>
            </a:r>
            <a:r>
              <a:rPr lang="en-US" sz="1600" b="1" dirty="0" err="1">
                <a:latin typeface="Calibri" charset="0"/>
                <a:cs typeface="Calibri" charset="0"/>
              </a:rPr>
              <a:t>opman</a:t>
            </a:r>
            <a:r>
              <a:rPr lang="en-US" sz="1600" b="1" dirty="0">
                <a:latin typeface="Calibri" charset="0"/>
                <a:cs typeface="Calibri" charset="0"/>
              </a:rPr>
              <a:t>/sect6.html#6.3)</a:t>
            </a:r>
          </a:p>
          <a:p>
            <a:pPr marL="630238" lvl="1">
              <a:lnSpc>
                <a:spcPct val="90000"/>
              </a:lnSpc>
              <a:buClr>
                <a:srgbClr val="CC3300"/>
              </a:buClr>
              <a:buSzPct val="50000"/>
              <a:buNone/>
            </a:pPr>
            <a:endParaRPr lang="en-US" dirty="0">
              <a:solidFill>
                <a:srgbClr val="000099"/>
              </a:solidFill>
              <a:latin typeface="Arial" charset="0"/>
            </a:endParaRPr>
          </a:p>
          <a:p>
            <a:pPr marL="630238" lvl="1">
              <a:lnSpc>
                <a:spcPct val="90000"/>
              </a:lnSpc>
              <a:buClr>
                <a:srgbClr val="CC3300"/>
              </a:buClr>
              <a:buSzPct val="50000"/>
              <a:buNone/>
            </a:pPr>
            <a:r>
              <a:rPr lang="en-US" b="1" dirty="0">
                <a:latin typeface="Calibri" charset="0"/>
                <a:cs typeface="Calibri" charset="0"/>
              </a:rPr>
              <a:t>	Material about the patent policy is available at </a:t>
            </a:r>
          </a:p>
          <a:p>
            <a:pPr marL="630238" lvl="1">
              <a:lnSpc>
                <a:spcPct val="90000"/>
              </a:lnSpc>
              <a:buClr>
                <a:srgbClr val="CC3300"/>
              </a:buClr>
              <a:buSzPct val="50000"/>
              <a:buNone/>
            </a:pPr>
            <a:r>
              <a:rPr lang="en-US" b="1" dirty="0">
                <a:latin typeface="Calibri" charset="0"/>
                <a:cs typeface="Calibri" charset="0"/>
              </a:rPr>
              <a:t>	</a:t>
            </a:r>
            <a:r>
              <a:rPr lang="en-US" b="1" i="1" dirty="0">
                <a:latin typeface="Calibri" charset="0"/>
                <a:cs typeface="Calibri" charset="0"/>
                <a:hlinkClick r:id="rId3"/>
              </a:rPr>
              <a:t>http://standards.ieee.org/about/sasb/patcom/</a:t>
            </a:r>
            <a:r>
              <a:rPr lang="en-US" b="1" i="1" dirty="0" smtClean="0">
                <a:latin typeface="Calibri" charset="0"/>
                <a:cs typeface="Calibri" charset="0"/>
                <a:hlinkClick r:id="rId3"/>
              </a:rPr>
              <a:t>materials.html</a:t>
            </a:r>
            <a:endParaRPr lang="en-US" b="1" i="1" dirty="0" smtClean="0">
              <a:latin typeface="Calibri" charset="0"/>
              <a:cs typeface="Calibri" charset="0"/>
            </a:endParaRPr>
          </a:p>
          <a:p>
            <a:pPr marL="630238" lvl="1">
              <a:lnSpc>
                <a:spcPct val="90000"/>
              </a:lnSpc>
              <a:buClr>
                <a:srgbClr val="CC3300"/>
              </a:buClr>
              <a:buSzPct val="50000"/>
              <a:buNone/>
            </a:pPr>
            <a:endParaRPr lang="en-US" sz="3200" b="1" dirty="0">
              <a:latin typeface="Calibri" charset="0"/>
              <a:cs typeface="Calibri" charset="0"/>
            </a:endParaRPr>
          </a:p>
          <a:p>
            <a:pPr marL="630238" lvl="1" algn="ctr">
              <a:lnSpc>
                <a:spcPct val="90000"/>
              </a:lnSpc>
              <a:buClr>
                <a:srgbClr val="CC3300"/>
              </a:buClr>
              <a:buSzPct val="50000"/>
              <a:buNone/>
            </a:pPr>
            <a:r>
              <a:rPr lang="en-US" sz="3200" b="1" dirty="0">
                <a:latin typeface="Calibri" charset="0"/>
                <a:cs typeface="Calibri" charset="0"/>
              </a:rPr>
              <a:t>	If you have questions, contact the IEEE-SA Standards Board Patent Committee Administrator at </a:t>
            </a:r>
            <a:r>
              <a:rPr lang="en-US" sz="3200" b="1" dirty="0" err="1">
                <a:latin typeface="Calibri" charset="0"/>
                <a:cs typeface="Calibri" charset="0"/>
              </a:rPr>
              <a:t>patcom@ieee.org</a:t>
            </a:r>
            <a:endParaRPr lang="en-US" sz="3200" b="1" dirty="0">
              <a:latin typeface="Calibri" charset="0"/>
              <a:cs typeface="Calibri" charset="0"/>
            </a:endParaRPr>
          </a:p>
          <a:p>
            <a:pPr marL="630238" lvl="1">
              <a:lnSpc>
                <a:spcPct val="90000"/>
              </a:lnSpc>
              <a:buClr>
                <a:srgbClr val="CC3300"/>
              </a:buClr>
              <a:buSzPct val="50000"/>
              <a:buNone/>
            </a:pPr>
            <a:endParaRPr lang="en-US" b="1" i="1" dirty="0">
              <a:latin typeface="Calibri" charset="0"/>
              <a:cs typeface="Calibri" charset="0"/>
            </a:endParaRPr>
          </a:p>
        </p:txBody>
      </p:sp>
      <p:sp>
        <p:nvSpPr>
          <p:cNvPr id="4" name="Date Placeholder 3"/>
          <p:cNvSpPr>
            <a:spLocks noGrp="1"/>
          </p:cNvSpPr>
          <p:nvPr>
            <p:ph type="dt" sz="half" idx="10"/>
          </p:nvPr>
        </p:nvSpPr>
        <p:spPr/>
        <p:txBody>
          <a:bodyPr/>
          <a:lstStyle/>
          <a:p>
            <a:r>
              <a:rPr lang="en-US" smtClean="0"/>
              <a:t>January 2018</a:t>
            </a:r>
            <a:endParaRPr lang="en-US"/>
          </a:p>
        </p:txBody>
      </p:sp>
      <p:sp>
        <p:nvSpPr>
          <p:cNvPr id="5" name="Footer Placeholder 4"/>
          <p:cNvSpPr>
            <a:spLocks noGrp="1"/>
          </p:cNvSpPr>
          <p:nvPr>
            <p:ph type="ftr" sz="quarter" idx="11"/>
          </p:nvPr>
        </p:nvSpPr>
        <p:spPr/>
        <p:txBody>
          <a:bodyPr/>
          <a:lstStyle/>
          <a:p>
            <a:r>
              <a:rPr lang="en-US"/>
              <a:t>Donald Eastlake 3rd, Huawei Technologies</a:t>
            </a:r>
          </a:p>
        </p:txBody>
      </p:sp>
      <p:sp>
        <p:nvSpPr>
          <p:cNvPr id="6" name="Slide Number Placeholder 5"/>
          <p:cNvSpPr>
            <a:spLocks noGrp="1"/>
          </p:cNvSpPr>
          <p:nvPr>
            <p:ph type="sldNum" sz="quarter" idx="12"/>
          </p:nvPr>
        </p:nvSpPr>
        <p:spPr/>
        <p:txBody>
          <a:bodyPr/>
          <a:lstStyle/>
          <a:p>
            <a:r>
              <a:rPr lang="en-US"/>
              <a:t>Slide </a:t>
            </a:r>
            <a:fld id="{E07E2395-9832-434C-915E-5A5554E61FA5}" type="slidenum">
              <a:rPr lang="en-US" smtClean="0"/>
              <a:pPr/>
              <a:t>9</a:t>
            </a:fld>
            <a:endParaRPr lang="en-US"/>
          </a:p>
        </p:txBody>
      </p:sp>
    </p:spTree>
    <p:extLst>
      <p:ext uri="{BB962C8B-B14F-4D97-AF65-F5344CB8AC3E}">
        <p14:creationId xmlns:p14="http://schemas.microsoft.com/office/powerpoint/2010/main" val="934192998"/>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chemeClr val="tx1"/>
            </a:solidFill>
            <a:effectLst/>
            <a:latin typeface="Times New Roman" charset="0"/>
            <a:ea typeface="ＭＳ Ｐゴシック"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chemeClr val="tx1"/>
            </a:solidFill>
            <a:effectLst/>
            <a:latin typeface="Times New Roman" charset="0"/>
            <a:ea typeface="ＭＳ Ｐゴシック"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802-11-Submission</Template>
  <TotalTime>143302</TotalTime>
  <Words>1352</Words>
  <Application>Microsoft Macintosh PowerPoint</Application>
  <PresentationFormat>On-screen Show (4:3)</PresentationFormat>
  <Paragraphs>214</Paragraphs>
  <Slides>13</Slides>
  <Notes>13</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802-11-Submission</vt:lpstr>
      <vt:lpstr>January 2018 802.11ak Agenda</vt:lpstr>
      <vt:lpstr>IEEE 802.11ak/GLK: Enhancements For Transit Links Within Bridged Networks</vt:lpstr>
      <vt:lpstr>Venue</vt:lpstr>
      <vt:lpstr>TGak Timeline</vt:lpstr>
      <vt:lpstr>Sessions</vt:lpstr>
      <vt:lpstr>Participants have a duty to inform the IEEE</vt:lpstr>
      <vt:lpstr>Ways to inform IEEE</vt:lpstr>
      <vt:lpstr>Other guidelines for IEEE WG meetings</vt:lpstr>
      <vt:lpstr>Patent-related information</vt:lpstr>
      <vt:lpstr>Monday, 15 January 2018 10:30–12:30</vt:lpstr>
      <vt:lpstr>Monday, 15 January 2018 10:30–12:30</vt:lpstr>
      <vt:lpstr>Monday, 15 January 2018 10:30–12:30</vt:lpstr>
      <vt:lpstr>[Reference Information]</vt:lpstr>
    </vt:vector>
  </TitlesOfParts>
  <Company>Huawei Technologies</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September 2014 802.11ak Agenda</dc:title>
  <dc:creator>Donald Eastlake 3rd</dc:creator>
  <dc:description>Donald Eastlake, Huawei Technologies</dc:description>
  <cp:lastModifiedBy>Donald Eastlake</cp:lastModifiedBy>
  <cp:revision>1625</cp:revision>
  <cp:lastPrinted>2016-06-15T02:09:12Z</cp:lastPrinted>
  <dcterms:created xsi:type="dcterms:W3CDTF">2006-12-04T03:46:13Z</dcterms:created>
  <dcterms:modified xsi:type="dcterms:W3CDTF">2018-01-15T19:32:54Z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flag">
    <vt:lpwstr>1431624824</vt:lpwstr>
  </property>
</Properties>
</file>