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56" d="100"/>
          <a:sy n="56" d="100"/>
        </p:scale>
        <p:origin x="67" y="6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802.11-17/1706r0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November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2017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(Orlando)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November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IEEE 802 JTC1 SC focused on executing PSDO process &amp; reviewing SC6 work in </a:t>
            </a:r>
            <a:r>
              <a:rPr lang="en-AU" dirty="0" smtClean="0"/>
              <a:t>Orlando </a:t>
            </a:r>
            <a:r>
              <a:rPr lang="en-AU" dirty="0" smtClean="0"/>
              <a:t>in </a:t>
            </a:r>
            <a:r>
              <a:rPr lang="en-AU" dirty="0" smtClean="0"/>
              <a:t>Nov 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Orlando </a:t>
            </a:r>
            <a:r>
              <a:rPr lang="en-AU" dirty="0" smtClean="0"/>
              <a:t>in </a:t>
            </a:r>
            <a:r>
              <a:rPr lang="en-AU" dirty="0" smtClean="0"/>
              <a:t>Nov </a:t>
            </a:r>
            <a:r>
              <a:rPr lang="en-AU" dirty="0" smtClean="0"/>
              <a:t>2017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</a:t>
            </a:r>
            <a:r>
              <a:rPr lang="en-AU" dirty="0" smtClean="0"/>
              <a:t>50 </a:t>
            </a:r>
            <a:r>
              <a:rPr lang="en-AU" dirty="0" smtClean="0"/>
              <a:t>standards in the PSDO pipeline</a:t>
            </a:r>
          </a:p>
          <a:p>
            <a:pPr lvl="1"/>
            <a:r>
              <a:rPr lang="en-AU" dirty="0" smtClean="0"/>
              <a:t>Reviewed </a:t>
            </a:r>
            <a:r>
              <a:rPr lang="en-AU" dirty="0" smtClean="0"/>
              <a:t>past and upcoming activities in SC6</a:t>
            </a:r>
          </a:p>
          <a:p>
            <a:pPr lvl="2"/>
            <a:r>
              <a:rPr lang="en-AU" dirty="0" smtClean="0"/>
              <a:t>SC6 </a:t>
            </a:r>
            <a:r>
              <a:rPr lang="en-AU" dirty="0" smtClean="0"/>
              <a:t>was </a:t>
            </a:r>
            <a:r>
              <a:rPr lang="en-AU" dirty="0" smtClean="0"/>
              <a:t>meeting in Korea in late Oct </a:t>
            </a:r>
            <a:r>
              <a:rPr lang="en-AU" dirty="0" smtClean="0"/>
              <a:t>2017</a:t>
            </a:r>
          </a:p>
          <a:p>
            <a:pPr lvl="2"/>
            <a:r>
              <a:rPr lang="en-AU" dirty="0" smtClean="0"/>
              <a:t>Not a great deal of interest to IEEE 802 </a:t>
            </a:r>
            <a:endParaRPr lang="en-AU" dirty="0" smtClean="0"/>
          </a:p>
          <a:p>
            <a:pPr lvl="2"/>
            <a:r>
              <a:rPr lang="en-AU" dirty="0" smtClean="0"/>
              <a:t>The</a:t>
            </a:r>
            <a:r>
              <a:rPr lang="en-AU" dirty="0" smtClean="0"/>
              <a:t> </a:t>
            </a:r>
            <a:r>
              <a:rPr lang="en-AU" dirty="0" smtClean="0"/>
              <a:t>proposal for a </a:t>
            </a:r>
            <a:r>
              <a:rPr lang="en-AU" i="1" dirty="0"/>
              <a:t>Security ad hoc </a:t>
            </a:r>
            <a:r>
              <a:rPr lang="en-AU" dirty="0" smtClean="0"/>
              <a:t>in SC6 </a:t>
            </a:r>
            <a:r>
              <a:rPr lang="en-AU" dirty="0" smtClean="0"/>
              <a:t>was revised &amp; approved</a:t>
            </a:r>
          </a:p>
          <a:p>
            <a:pPr lvl="3"/>
            <a:r>
              <a:rPr lang="en-AU" dirty="0" smtClean="0"/>
              <a:t>Only operating until the next SC6 meeting – no longer ongoing</a:t>
            </a:r>
          </a:p>
          <a:p>
            <a:pPr lvl="3"/>
            <a:r>
              <a:rPr lang="en-AU" dirty="0" smtClean="0"/>
              <a:t>Limited to identifying security issues – no longe</a:t>
            </a:r>
            <a:r>
              <a:rPr lang="en-AU" dirty="0" smtClean="0"/>
              <a:t>r in scope to change 802 standards</a:t>
            </a:r>
          </a:p>
          <a:p>
            <a:pPr lvl="1"/>
            <a:r>
              <a:rPr lang="en-AU" dirty="0" smtClean="0"/>
              <a:t>Recommended withdrawal of various documents (on </a:t>
            </a:r>
            <a:r>
              <a:rPr lang="en-AU" smtClean="0"/>
              <a:t>EC agenda)</a:t>
            </a:r>
            <a:endParaRPr lang="en-AU" dirty="0" smtClean="0"/>
          </a:p>
          <a:p>
            <a:pPr lvl="2"/>
            <a:r>
              <a:rPr lang="en-AU" i="1" dirty="0"/>
              <a:t>ISO/IEC TR 8802-1:2001</a:t>
            </a:r>
          </a:p>
          <a:p>
            <a:pPr lvl="2"/>
            <a:r>
              <a:rPr lang="en-AU" i="1" dirty="0"/>
              <a:t>ISO/IEC 15802-1:1995</a:t>
            </a:r>
          </a:p>
          <a:p>
            <a:pPr lvl="2"/>
            <a:r>
              <a:rPr lang="en-AU" i="1" dirty="0"/>
              <a:t>ISO/IEC </a:t>
            </a:r>
            <a:r>
              <a:rPr lang="en-AU" i="1" dirty="0" smtClean="0"/>
              <a:t>15802-3:1998</a:t>
            </a:r>
          </a:p>
          <a:p>
            <a:pPr lvl="2"/>
            <a:r>
              <a:rPr lang="en-AU" i="1" dirty="0" smtClean="0"/>
              <a:t>IEEE 802.5 based ISO/IEC standards</a:t>
            </a:r>
            <a:endParaRPr lang="en-AU" i="1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execute the PSDO process </a:t>
            </a:r>
            <a:r>
              <a:rPr lang="en-AU" dirty="0" smtClean="0"/>
              <a:t>in Irvine in Jan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</a:t>
            </a:r>
            <a:r>
              <a:rPr lang="en-AU" dirty="0" smtClean="0"/>
              <a:t>Irvine</a:t>
            </a:r>
            <a:r>
              <a:rPr lang="en-AU" dirty="0" smtClean="0"/>
              <a:t> </a:t>
            </a:r>
            <a:r>
              <a:rPr lang="en-AU" dirty="0" smtClean="0"/>
              <a:t>in Nov 2017</a:t>
            </a:r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results of SC6 meeting in Korea in Oct 2017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230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802-11-Submission</vt:lpstr>
      <vt:lpstr>IEEE 802 JTC1 Standing Committee November 2017 (Orlando) closing report</vt:lpstr>
      <vt:lpstr>IEEE 802 JTC1 SC focused on executing PSDO process &amp; reviewing SC6 work in Orlando in Nov 2017</vt:lpstr>
      <vt:lpstr>The IEEE 802 JTC1 SC will execute the PSDO process in Irvine in Jan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2017-11-10T00:37:37Z</dcterms:modified>
</cp:coreProperties>
</file>