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6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56" d="100"/>
          <a:sy n="56" d="100"/>
        </p:scale>
        <p:origin x="58" y="6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802.11-17/1795r0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551-04-coex-coex-sc-agenda-for-nov-2017-in-orlando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Orlando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Orlando in </a:t>
            </a:r>
            <a:r>
              <a:rPr lang="en-AU" dirty="0" smtClean="0"/>
              <a:t>Nov</a:t>
            </a:r>
            <a:r>
              <a:rPr lang="en-AU" dirty="0" smtClean="0"/>
              <a:t> 2017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relationship issues</a:t>
            </a:r>
          </a:p>
          <a:p>
            <a:pPr lvl="2"/>
            <a:r>
              <a:rPr lang="en-AU" dirty="0" smtClean="0"/>
              <a:t>Need to continue following 3GPP activities, including NR-Unlicensed</a:t>
            </a:r>
          </a:p>
          <a:p>
            <a:pPr lvl="2"/>
            <a:r>
              <a:rPr lang="en-AU" dirty="0" smtClean="0"/>
              <a:t>May consider interactions with MulteFire Alliance</a:t>
            </a:r>
          </a:p>
          <a:p>
            <a:pPr lvl="2"/>
            <a:r>
              <a:rPr lang="en-AU" dirty="0" smtClean="0"/>
              <a:t>Will focus on ETSI BRAN</a:t>
            </a:r>
            <a:endParaRPr lang="en-AU" dirty="0" smtClean="0"/>
          </a:p>
          <a:p>
            <a:pPr lvl="1"/>
            <a:r>
              <a:rPr lang="en-AU" dirty="0" smtClean="0"/>
              <a:t>Focused on EN 301 893 related issues</a:t>
            </a:r>
          </a:p>
          <a:p>
            <a:pPr lvl="2"/>
            <a:r>
              <a:rPr lang="en-AU" dirty="0" smtClean="0"/>
              <a:t>ED thresholds for 802.11ax</a:t>
            </a:r>
          </a:p>
          <a:p>
            <a:pPr lvl="2"/>
            <a:r>
              <a:rPr lang="en-AU" dirty="0" smtClean="0"/>
              <a:t>Neutral preambles</a:t>
            </a:r>
          </a:p>
          <a:p>
            <a:pPr lvl="2"/>
            <a:r>
              <a:rPr lang="en-AU" dirty="0" smtClean="0"/>
              <a:t>Spatial Reuse for 802.11ax</a:t>
            </a:r>
          </a:p>
          <a:p>
            <a:pPr lvl="2"/>
            <a:r>
              <a:rPr lang="en-AU" dirty="0" smtClean="0"/>
              <a:t>References to 802.11 in EN 301 893</a:t>
            </a:r>
          </a:p>
          <a:p>
            <a:pPr lvl="2"/>
            <a:r>
              <a:rPr lang="en-AU" dirty="0" smtClean="0"/>
              <a:t>Energy blocking (reservation signals)</a:t>
            </a:r>
          </a:p>
          <a:p>
            <a:pPr lvl="2"/>
            <a:r>
              <a:rPr lang="en-AU" dirty="0" smtClean="0"/>
              <a:t>Latest version of deterministic backoff proposal</a:t>
            </a:r>
          </a:p>
          <a:p>
            <a:pPr lvl="1"/>
            <a:r>
              <a:rPr lang="en-AU" dirty="0" smtClean="0"/>
              <a:t>Reviewed IEEE 1932.1 WG goals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Irvine </a:t>
            </a:r>
            <a:r>
              <a:rPr lang="en-AU" dirty="0" smtClean="0"/>
              <a:t>in </a:t>
            </a:r>
            <a:r>
              <a:rPr lang="en-AU" dirty="0" smtClean="0"/>
              <a:t>Jan  2018 after ETSI BRAN in Dec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ETSI BRAN is meeting in Brussels in Dec 2017</a:t>
            </a:r>
          </a:p>
          <a:p>
            <a:pPr lvl="1"/>
            <a:r>
              <a:rPr lang="en-AU" dirty="0" smtClean="0"/>
              <a:t>IEEE 802.11 WG wil</a:t>
            </a:r>
            <a:r>
              <a:rPr lang="en-AU" dirty="0" smtClean="0"/>
              <a:t>l have no official position at the ETSI BRAN meeting beyond the previous LS asking for 802.11ax to have access to the traditional ED/PD mechanism</a:t>
            </a:r>
            <a:endParaRPr lang="en-AU" dirty="0"/>
          </a:p>
          <a:p>
            <a:pPr lvl="1"/>
            <a:r>
              <a:rPr lang="en-AU" dirty="0" smtClean="0"/>
              <a:t>It is likely that participants who happened to be here is week will have a more informed view of the issue as a result of this week’s discussions</a:t>
            </a:r>
          </a:p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meeting in </a:t>
            </a:r>
            <a:r>
              <a:rPr lang="en-AU" dirty="0" smtClean="0"/>
              <a:t>Irvine in Jan 2018</a:t>
            </a:r>
            <a:endParaRPr lang="en-AU" dirty="0" smtClean="0"/>
          </a:p>
          <a:p>
            <a:pPr lvl="1"/>
            <a:r>
              <a:rPr lang="en-AU" dirty="0" smtClean="0"/>
              <a:t>Continue to act as a forum for discussion of coexistence issues between IEEE 802.11 and non IEEE 802 technologies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any relevant </a:t>
            </a:r>
            <a:r>
              <a:rPr lang="en-AU" dirty="0" smtClean="0"/>
              <a:t>3GPP/MulteFire Alliance </a:t>
            </a:r>
            <a:r>
              <a:rPr lang="en-AU" dirty="0"/>
              <a:t>activities</a:t>
            </a:r>
          </a:p>
          <a:p>
            <a:pPr lvl="1"/>
            <a:r>
              <a:rPr lang="en-AU" dirty="0" smtClean="0"/>
              <a:t>Review the outcome of ETSI </a:t>
            </a:r>
            <a:r>
              <a:rPr lang="en-AU" dirty="0" smtClean="0"/>
              <a:t>BRAN meeting in December</a:t>
            </a:r>
          </a:p>
          <a:p>
            <a:pPr lvl="1"/>
            <a:r>
              <a:rPr lang="en-AU" dirty="0" smtClean="0"/>
              <a:t>Continue </a:t>
            </a:r>
            <a:r>
              <a:rPr lang="en-AU" dirty="0" smtClean="0"/>
              <a:t>technical </a:t>
            </a:r>
            <a:r>
              <a:rPr lang="en-AU" dirty="0" smtClean="0"/>
              <a:t>discussions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281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802.11 Coexistence SC closing report in Orlando in November 2017</vt:lpstr>
      <vt:lpstr>IEEE 802.11 Coexistence SC achieved its goals as an effective discussion forum for coexistence issues</vt:lpstr>
      <vt:lpstr>IEEE 802.11 Coexistence SC will continue its work in  Irvine in Jan  2018 after ETSI BRAN in Dec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2017-11-10T00:32:35Z</dcterms:modified>
</cp:coreProperties>
</file>