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86450" autoAdjust="0"/>
  </p:normalViewPr>
  <p:slideViewPr>
    <p:cSldViewPr>
      <p:cViewPr varScale="1">
        <p:scale>
          <a:sx n="95" d="100"/>
          <a:sy n="95" d="100"/>
        </p:scale>
        <p:origin x="510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4963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802.11-17/1793r0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33695" y="332656"/>
            <a:ext cx="1554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November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24/private/" TargetMode="External"/><Relationship Id="rId2" Type="http://schemas.openxmlformats.org/officeDocument/2006/relationships/hyperlink" Target="https://mentor.ieee.org/802.24/dcn/17/24-17-0006-10-sgtg-tsn-utility-applications-white-pape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4/dcn/17/24-17-0026-00-0000-november-2017-closing-report.pptx" TargetMode="External"/><Relationship Id="rId4" Type="http://schemas.openxmlformats.org/officeDocument/2006/relationships/hyperlink" Target="https://mentor.ieee.org/802.24/dcn/17/24-17-0024-01-0000-november-2017-agenda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2017-11-09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640"/>
            <a:ext cx="7772400" cy="4471696"/>
          </a:xfrm>
        </p:spPr>
        <p:txBody>
          <a:bodyPr>
            <a:normAutofit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Joint meeting with 802.19 to review and discuss coexistence simulation between 802.11ah and 802.15.4g.</a:t>
            </a:r>
          </a:p>
          <a:p>
            <a:pPr lvl="1"/>
            <a:r>
              <a:rPr lang="en-US" dirty="0"/>
              <a:t>Review and development of Time Sensitive Networking (TSN) for Utility Applications white paper. Latest version </a:t>
            </a:r>
            <a:r>
              <a:rPr lang="en-US" dirty="0">
                <a:hlinkClick r:id="rId2"/>
              </a:rPr>
              <a:t>24-17-0006r10</a:t>
            </a:r>
            <a:endParaRPr lang="en-US" dirty="0"/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Reviewed IEEE P2413 IoT Architecture draft. Liaison copy of draft available to members in </a:t>
            </a:r>
            <a:r>
              <a:rPr lang="en-US" dirty="0">
                <a:hlinkClick r:id="rId3"/>
              </a:rPr>
              <a:t>TAG private area</a:t>
            </a:r>
            <a:r>
              <a:rPr lang="en-US" dirty="0"/>
              <a:t>.</a:t>
            </a:r>
          </a:p>
          <a:p>
            <a:r>
              <a:rPr lang="en-US" dirty="0"/>
              <a:t>November Agenda: 	</a:t>
            </a:r>
            <a:r>
              <a:rPr lang="en-US" dirty="0">
                <a:solidFill>
                  <a:srgbClr val="002060"/>
                </a:solidFill>
                <a:hlinkClick r:id="rId4"/>
              </a:rPr>
              <a:t>24-17-0024r1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		</a:t>
            </a:r>
            <a:r>
              <a:rPr lang="en-US" dirty="0">
                <a:hlinkClick r:id="rId5"/>
              </a:rPr>
              <a:t>24-17-0026r0</a:t>
            </a:r>
            <a:endParaRPr lang="en-US" dirty="0"/>
          </a:p>
          <a:p>
            <a:r>
              <a:rPr lang="en-US" dirty="0"/>
              <a:t>Minutes			24-17-0028r0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1763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dirty="0"/>
                <a:t>802.24 Vertical Applications TAG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/>
                <a:t>802.24.1 Smart Grid TG</a:t>
              </a:r>
              <a:endPara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16870</TotalTime>
  <Words>105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853</cp:revision>
  <cp:lastPrinted>1998-02-10T13:28:06Z</cp:lastPrinted>
  <dcterms:created xsi:type="dcterms:W3CDTF">2004-12-02T14:01:45Z</dcterms:created>
  <dcterms:modified xsi:type="dcterms:W3CDTF">2017-11-09T21:14:37Z</dcterms:modified>
</cp:coreProperties>
</file>