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 autoAdjust="0"/>
    <p:restoredTop sz="94643" autoAdjust="0"/>
  </p:normalViewPr>
  <p:slideViewPr>
    <p:cSldViewPr>
      <p:cViewPr varScale="1">
        <p:scale>
          <a:sx n="78" d="100"/>
          <a:sy n="78" d="100"/>
        </p:scale>
        <p:origin x="1206" y="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November 2017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802.11-17/1788r0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554-02-0wng-agenda-for-wng-2017-november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7/11-17-1762-00-0wng-wng-meeting-minutes-of-2017-november-orlando-meeting.docx" TargetMode="External"/><Relationship Id="rId5" Type="http://schemas.openxmlformats.org/officeDocument/2006/relationships/hyperlink" Target="https://mentor.ieee.org/802.11/dcn/17/11-17-1734-01-0wng-wtsn.pptx" TargetMode="External"/><Relationship Id="rId4" Type="http://schemas.openxmlformats.org/officeDocument/2006/relationships/hyperlink" Target="https://mentor.ieee.org/802.11/dcn/17/11-17-1736-02-0wng-broadcast-service-on-wlan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2017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2017-11-10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5732826"/>
              </p:ext>
            </p:extLst>
          </p:nvPr>
        </p:nvGraphicFramePr>
        <p:xfrm>
          <a:off x="676951" y="2387600"/>
          <a:ext cx="7366000" cy="208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3" name="Document" r:id="rId4" imgW="8142570" imgH="2309192" progId="Word.Document.8">
                  <p:embed/>
                </p:oleObj>
              </mc:Choice>
              <mc:Fallback>
                <p:oleObj name="Document" r:id="rId4" imgW="8142570" imgH="230919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951" y="2387600"/>
                        <a:ext cx="7366000" cy="208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2017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80110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November 2017 in Orlando (Florida, USA)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2017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669379"/>
            <a:ext cx="8568952" cy="5279901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/>
              <a:t>Final Agenda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1400" b="0" dirty="0"/>
              <a:t>	</a:t>
            </a:r>
            <a:r>
              <a:rPr lang="en-US" altLang="en-US" sz="1600" b="0" dirty="0">
                <a:hlinkClick r:id="rId3"/>
              </a:rPr>
              <a:t>https://mentor.ieee.org/802.11/dcn/17/11-17-1554-02-0wng-agenda-for-wng-2017-november.ppt</a:t>
            </a:r>
            <a:r>
              <a:rPr lang="en-US" altLang="en-US" sz="1600" b="0" dirty="0"/>
              <a:t> 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/>
              <a:t>Presentations at November 2017 meeting</a:t>
            </a:r>
            <a:endParaRPr lang="en-GB" altLang="en-US" sz="2000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"Broadcast Service on WLAN“ - Hitoshi Morioka (SRC Software)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dirty="0">
                <a:hlinkClick r:id="rId4"/>
              </a:rPr>
              <a:t>https://mentor.ieee.org/802.11/dcn/17/11-17-1736-02-0wng-broadcast-service-on-wlan.pptx</a:t>
            </a:r>
            <a:r>
              <a:rPr lang="en-US" dirty="0"/>
              <a:t> 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dirty="0"/>
              <a:t>Two straw polls, no motions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altLang="en-US" dirty="0"/>
              <a:t>“Wi-Fi Time Sensitive Networking” – </a:t>
            </a:r>
            <a:r>
              <a:rPr lang="en-US" altLang="en-US" dirty="0" err="1"/>
              <a:t>Evgeny</a:t>
            </a:r>
            <a:r>
              <a:rPr lang="en-US" altLang="en-US" dirty="0"/>
              <a:t> </a:t>
            </a:r>
            <a:r>
              <a:rPr lang="en-US" altLang="en-US" dirty="0" err="1"/>
              <a:t>Khorov</a:t>
            </a:r>
            <a:r>
              <a:rPr lang="en-US" altLang="en-US" dirty="0"/>
              <a:t> (NRU HSE; IITP RAS)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altLang="en-US" dirty="0">
                <a:hlinkClick r:id="rId5"/>
              </a:rPr>
              <a:t>https://mentor.ieee.org/802.11/dcn/17/11-17-1734-01-0wng-wtsn.pptx</a:t>
            </a:r>
            <a:r>
              <a:rPr lang="en-US" altLang="en-US" dirty="0"/>
              <a:t> 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altLang="en-US" dirty="0"/>
              <a:t>One straw poll, no motions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800" dirty="0"/>
              <a:t>  </a:t>
            </a:r>
            <a:r>
              <a:rPr lang="en-GB" altLang="en-US" sz="1800" dirty="0">
                <a:hlinkClick r:id="rId6"/>
              </a:rPr>
              <a:t>https://mentor.ieee.org/802.11/dcn/17/11-17-1762-00-0wng-wng-meeting-minutes-of-2017-november-orlando-meeting.docx</a:t>
            </a:r>
            <a:r>
              <a:rPr lang="en-GB" altLang="en-US" sz="1800" dirty="0"/>
              <a:t> </a:t>
            </a: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January 2018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TBD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motions, no conference calls</a:t>
            </a:r>
            <a:endParaRPr lang="en-GB" altLang="en-US" dirty="0"/>
          </a:p>
          <a:p>
            <a:pPr marL="0" indent="0" eaLnBrk="1" hangingPunct="1">
              <a:spcBef>
                <a:spcPts val="0"/>
              </a:spcBef>
              <a:buNone/>
              <a:defRPr/>
            </a:pPr>
            <a:endParaRPr lang="en-US" sz="2000" dirty="0"/>
          </a:p>
          <a:p>
            <a:pPr lvl="2" eaLnBrk="1" hangingPunct="1">
              <a:spcBef>
                <a:spcPts val="0"/>
              </a:spcBef>
              <a:defRPr/>
            </a:pP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13991</TotalTime>
  <Words>106</Words>
  <Application>Microsoft Office PowerPoint</Application>
  <PresentationFormat>On-screen Show (4:3)</PresentationFormat>
  <Paragraphs>40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Gulim</vt:lpstr>
      <vt:lpstr>Times New Roman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795</cp:revision>
  <cp:lastPrinted>1998-02-10T13:28:06Z</cp:lastPrinted>
  <dcterms:created xsi:type="dcterms:W3CDTF">2004-12-02T14:01:45Z</dcterms:created>
  <dcterms:modified xsi:type="dcterms:W3CDTF">2017-11-09T20:38:36Z</dcterms:modified>
</cp:coreProperties>
</file>