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1" r:id="rId2"/>
    <p:sldId id="332" r:id="rId3"/>
    <p:sldId id="386" r:id="rId4"/>
    <p:sldId id="387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3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802.11-17/1509r0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802.11-17/1509r0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198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2017</a:t>
            </a:r>
            <a:endParaRPr lang="en-GB" sz="1400" dirty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2017</a:t>
            </a:r>
            <a:endParaRPr lang="en-GB" sz="1400" dirty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2017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802.11-17/1509r0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931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2017</a:t>
            </a:r>
            <a:endParaRPr lang="en-GB" sz="1400" dirty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3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November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802.11-17/1779r0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2017</a:t>
            </a:r>
            <a:endParaRPr lang="en-GB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2017-11-09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2017</a:t>
            </a:r>
            <a:endParaRPr lang="en-GB" sz="1800" dirty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November 2017, Orlando, Florida,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Summary</a:t>
            </a:r>
          </a:p>
          <a:p>
            <a:pPr lvl="1">
              <a:defRPr/>
            </a:pPr>
            <a:r>
              <a:rPr lang="en-GB" altLang="en-US" sz="2400" dirty="0"/>
              <a:t>4 meeting slots this week</a:t>
            </a:r>
          </a:p>
          <a:p>
            <a:pPr lvl="1">
              <a:defRPr/>
            </a:pPr>
            <a:r>
              <a:rPr lang="en-GB" altLang="en-US" sz="2400" dirty="0"/>
              <a:t>6th</a:t>
            </a:r>
            <a:r>
              <a:rPr lang="en-GB" altLang="en-US" sz="2400" baseline="30000" dirty="0"/>
              <a:t> </a:t>
            </a:r>
            <a:r>
              <a:rPr lang="en-GB" altLang="en-US" sz="2400" dirty="0"/>
              <a:t>re-circulation sponsor ballot comment resolution</a:t>
            </a:r>
          </a:p>
          <a:p>
            <a:pPr lvl="2">
              <a:defRPr/>
            </a:pPr>
            <a:r>
              <a:rPr lang="en-GB" altLang="en-US" sz="2200" dirty="0"/>
              <a:t>15 comments,  12T, 3E</a:t>
            </a:r>
          </a:p>
          <a:p>
            <a:pPr lvl="2">
              <a:defRPr/>
            </a:pPr>
            <a:r>
              <a:rPr lang="en-GB" altLang="en-US" sz="2200" dirty="0"/>
              <a:t>All comments resolved</a:t>
            </a:r>
          </a:p>
          <a:p>
            <a:pPr lvl="2">
              <a:defRPr/>
            </a:pPr>
            <a:r>
              <a:rPr lang="en-GB" altLang="en-US" sz="2200" dirty="0"/>
              <a:t>Discussions with 802.1 regarding 802.11aq, 802 and 802c</a:t>
            </a:r>
          </a:p>
          <a:p>
            <a:pPr lvl="1">
              <a:defRPr/>
            </a:pPr>
            <a:r>
              <a:rPr lang="en-GB" altLang="en-US" sz="2400" dirty="0"/>
              <a:t>Will start 7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re-circulation sponsor ballot with D14.0 when it has been prepared by the technical editor</a:t>
            </a:r>
          </a:p>
          <a:p>
            <a:pPr lvl="1">
              <a:defRPr/>
            </a:pPr>
            <a:r>
              <a:rPr lang="en-GB" altLang="en-US" sz="2400" dirty="0"/>
              <a:t>Proceed with conditional request to forward D14.0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2">
              <a:defRPr/>
            </a:pPr>
            <a:r>
              <a:rPr lang="en-GB" altLang="en-US" sz="2200" dirty="0"/>
              <a:t>Motion later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Change to the timeline</a:t>
            </a:r>
          </a:p>
          <a:p>
            <a:pPr lvl="2">
              <a:defRPr/>
            </a:pPr>
            <a:r>
              <a:rPr lang="en-GB" altLang="en-US" sz="2200" dirty="0" err="1"/>
              <a:t>RevCom</a:t>
            </a:r>
            <a:r>
              <a:rPr lang="en-GB" altLang="en-US" sz="2200" dirty="0"/>
              <a:t> date – March 2018</a:t>
            </a:r>
            <a:endParaRPr lang="en-GB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Waiver request</a:t>
            </a:r>
          </a:p>
          <a:p>
            <a:pPr lvl="1">
              <a:defRPr/>
            </a:pPr>
            <a:r>
              <a:rPr lang="en-GB" altLang="en-US" sz="2400" dirty="0"/>
              <a:t>Received 9 mandatory coordination comments from IEEE RAC</a:t>
            </a:r>
          </a:p>
          <a:p>
            <a:pPr lvl="1">
              <a:defRPr/>
            </a:pPr>
            <a:r>
              <a:rPr lang="en-GB" altLang="en-US" sz="2400" dirty="0"/>
              <a:t>Not been able to satisfy all of these comments</a:t>
            </a:r>
          </a:p>
          <a:p>
            <a:pPr lvl="1">
              <a:defRPr/>
            </a:pPr>
            <a:r>
              <a:rPr lang="en-GB" altLang="en-US" sz="2400" dirty="0"/>
              <a:t>A waiver request is required to proceed to </a:t>
            </a:r>
            <a:r>
              <a:rPr lang="en-GB" altLang="en-US" sz="2400" dirty="0" err="1"/>
              <a:t>RevCom</a:t>
            </a:r>
            <a:endParaRPr lang="en-GB" altLang="en-US" sz="2400" dirty="0"/>
          </a:p>
          <a:p>
            <a:pPr lvl="1">
              <a:defRPr/>
            </a:pPr>
            <a:r>
              <a:rPr lang="en-GB" altLang="en-US" sz="2400" dirty="0"/>
              <a:t>The waiver request is in document 11-17-1704r2</a:t>
            </a:r>
          </a:p>
          <a:p>
            <a:pPr lvl="1">
              <a:defRPr/>
            </a:pPr>
            <a:r>
              <a:rPr lang="en-GB" altLang="en-US" sz="2400" dirty="0"/>
              <a:t>Motion for 802.11 WG approval</a:t>
            </a:r>
          </a:p>
          <a:p>
            <a:pPr lvl="1">
              <a:defRPr/>
            </a:pPr>
            <a:endParaRPr lang="en-GB" altLang="en-US" sz="2400" dirty="0"/>
          </a:p>
          <a:p>
            <a:pPr lvl="1">
              <a:defRPr/>
            </a:pPr>
            <a:endParaRPr lang="en-GB" altLang="en-US" sz="2400" dirty="0"/>
          </a:p>
          <a:p>
            <a:r>
              <a:rPr lang="en-GB" sz="2800" dirty="0"/>
              <a:t>Plans for January 2018</a:t>
            </a:r>
            <a:endParaRPr lang="en-GB" dirty="0"/>
          </a:p>
          <a:p>
            <a:pPr lvl="1"/>
            <a:r>
              <a:rPr lang="en-GB" sz="2400" dirty="0"/>
              <a:t>Possibly will not meet, depending on outcome of Conditional request to forward D14.0 to </a:t>
            </a:r>
            <a:r>
              <a:rPr lang="en-GB" sz="2400" dirty="0" err="1"/>
              <a:t>RevCom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197365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13652</TotalTime>
  <Words>235</Words>
  <Application>Microsoft Office PowerPoint</Application>
  <PresentationFormat>On-screen Show (4:3)</PresentationFormat>
  <Paragraphs>54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843</cp:revision>
  <cp:lastPrinted>1998-02-10T13:28:06Z</cp:lastPrinted>
  <dcterms:created xsi:type="dcterms:W3CDTF">2004-12-02T14:01:45Z</dcterms:created>
  <dcterms:modified xsi:type="dcterms:W3CDTF">2017-11-09T19:08:39Z</dcterms:modified>
</cp:coreProperties>
</file>