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16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16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802.11-17/1773r0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security-updat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2017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2017-11-08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909580"/>
              </p:ext>
            </p:extLst>
          </p:nvPr>
        </p:nvGraphicFramePr>
        <p:xfrm>
          <a:off x="534988" y="2351088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Document" r:id="rId4" imgW="8152815" imgH="2326402" progId="Word.Document.8">
                  <p:embed/>
                </p:oleObj>
              </mc:Choice>
              <mc:Fallback>
                <p:oleObj name="Document" r:id="rId4" imgW="8152815" imgH="232640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51088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000" b="0" dirty="0" smtClean="0"/>
              <a:t>The last WFA member meeting was held in the week of 23</a:t>
            </a:r>
            <a:r>
              <a:rPr lang="en-US" altLang="en-US" sz="2000" b="0" baseline="30000" dirty="0" smtClean="0"/>
              <a:t>rd</a:t>
            </a:r>
            <a:r>
              <a:rPr lang="en-US" altLang="en-US" sz="2000" b="0" dirty="0" smtClean="0"/>
              <a:t> Oct </a:t>
            </a:r>
            <a:r>
              <a:rPr lang="en-US" altLang="en-US" sz="2000" b="0" dirty="0"/>
              <a:t>2017 in Bucharest, </a:t>
            </a:r>
            <a:r>
              <a:rPr lang="en-US" altLang="en-US" sz="2000" b="0" dirty="0" smtClean="0"/>
              <a:t>Romania.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Recent Items of note</a:t>
            </a:r>
          </a:p>
          <a:p>
            <a:pPr lvl="1">
              <a:defRPr/>
            </a:pPr>
            <a:r>
              <a:rPr lang="en-US" altLang="en-US" sz="1600" dirty="0" smtClean="0"/>
              <a:t>16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Oct </a:t>
            </a:r>
            <a:r>
              <a:rPr lang="en-US" altLang="en-US" sz="1600" dirty="0"/>
              <a:t>2017 Wi-Fi Alliance® security update </a:t>
            </a:r>
            <a:endParaRPr lang="en-US" altLang="en-US" sz="1600" dirty="0" smtClean="0"/>
          </a:p>
          <a:p>
            <a:pPr lvl="2">
              <a:defRPr/>
            </a:pPr>
            <a:r>
              <a:rPr lang="en-US" altLang="en-US" sz="1400" dirty="0" smtClean="0">
                <a:hlinkClick r:id="rId3"/>
              </a:rPr>
              <a:t>https://www.wi-fi.org/news-events/newsroom/wi-fi-alliance-security-update</a:t>
            </a:r>
            <a:endParaRPr lang="en-US" altLang="en-US" sz="1400" dirty="0" smtClean="0"/>
          </a:p>
          <a:p>
            <a:pPr lvl="2"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0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1600" dirty="0" smtClean="0"/>
              <a:t>  </a:t>
            </a:r>
          </a:p>
          <a:p>
            <a:pPr lvl="1">
              <a:defRPr/>
            </a:pPr>
            <a:r>
              <a:rPr lang="en-US" altLang="en-US" sz="1600" dirty="0" smtClean="0"/>
              <a:t>60GHz</a:t>
            </a:r>
          </a:p>
          <a:p>
            <a:pPr lvl="1">
              <a:defRPr/>
            </a:pPr>
            <a:r>
              <a:rPr lang="en-US" altLang="en-US" sz="1600" dirty="0" err="1" smtClean="0"/>
              <a:t>HaLow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Timing Measurement  (</a:t>
            </a:r>
            <a:r>
              <a:rPr lang="en-US" altLang="en-US" sz="1600" dirty="0" err="1" smtClean="0"/>
              <a:t>TimeSync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)</a:t>
            </a:r>
          </a:p>
          <a:p>
            <a:pPr lvl="1">
              <a:defRPr/>
            </a:pPr>
            <a:r>
              <a:rPr lang="en-US" altLang="en-US" sz="1600" dirty="0" smtClean="0"/>
              <a:t>Pre Association </a:t>
            </a:r>
            <a:r>
              <a:rPr lang="en-US" altLang="en-US" sz="1600" dirty="0"/>
              <a:t>I</a:t>
            </a:r>
            <a:r>
              <a:rPr lang="en-US" altLang="en-US" sz="1600" dirty="0" smtClean="0"/>
              <a:t>nfrastructure Service Discovery</a:t>
            </a:r>
          </a:p>
          <a:p>
            <a:pPr lvl="1">
              <a:defRPr/>
            </a:pPr>
            <a:r>
              <a:rPr lang="en-US" altLang="en-US" sz="1600" dirty="0" smtClean="0"/>
              <a:t>Optimized Connectivity Experience</a:t>
            </a:r>
          </a:p>
          <a:p>
            <a:pPr lvl="1">
              <a:defRPr/>
            </a:pPr>
            <a:r>
              <a:rPr lang="en-US" altLang="en-US" sz="1600" dirty="0" smtClean="0"/>
              <a:t>Multiband Operations</a:t>
            </a:r>
          </a:p>
          <a:p>
            <a:pPr lvl="1">
              <a:defRPr/>
            </a:pPr>
            <a:r>
              <a:rPr lang="en-US" altLang="en-US" sz="1600" dirty="0" err="1" smtClean="0"/>
              <a:t>IoT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Low </a:t>
            </a:r>
            <a:r>
              <a:rPr lang="en-US" altLang="en-US" sz="1600" dirty="0" smtClean="0"/>
              <a:t>Power</a:t>
            </a:r>
          </a:p>
          <a:p>
            <a:pPr lvl="1">
              <a:defRPr/>
            </a:pPr>
            <a:r>
              <a:rPr lang="en-US" altLang="en-US" sz="1600" dirty="0" smtClean="0"/>
              <a:t>DSRC</a:t>
            </a:r>
          </a:p>
          <a:p>
            <a:pPr lvl="1">
              <a:defRPr/>
            </a:pPr>
            <a:r>
              <a:rPr lang="en-US" altLang="en-US" sz="1600" dirty="0" smtClean="0"/>
              <a:t>ax</a:t>
            </a:r>
            <a:endParaRPr lang="en-US" altLang="en-US" sz="16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marL="457200" lvl="1" indent="0">
              <a:buNone/>
              <a:defRPr/>
            </a:pP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Feb 2018 in Hong Kong.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236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2017-11-07T23:26:00Z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