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56" r:id="rId3"/>
    <p:sldId id="257" r:id="rId4"/>
    <p:sldId id="260" r:id="rId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90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2944A14-3BBD-44A3-B3F7-C178CCA6B6D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802.11-17/1761r1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Sync Structure Straw Poll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2017-11-07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925765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8486910" imgH="2522246" progId="Word.Document.8">
                  <p:embed/>
                </p:oleObj>
              </mc:Choice>
              <mc:Fallback>
                <p:oleObj name="Document" r:id="rId4" imgW="8486910" imgH="2522246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1714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Sync Structure Options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E2DE742-3484-4966-8161-CE432F0345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9813737"/>
                  </p:ext>
                </p:extLst>
              </p:nvPr>
            </p:nvGraphicFramePr>
            <p:xfrm>
              <a:off x="304800" y="1795970"/>
              <a:ext cx="9296400" cy="230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38200">
                      <a:extLst>
                        <a:ext uri="{9D8B030D-6E8A-4147-A177-3AD203B41FA5}">
                          <a16:colId xmlns:a16="http://schemas.microsoft.com/office/drawing/2014/main" val="499282664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3827690353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778968945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282775245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237433400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49555807"/>
                        </a:ext>
                      </a:extLst>
                    </a:gridCol>
                    <a:gridCol w="1794710">
                      <a:extLst>
                        <a:ext uri="{9D8B030D-6E8A-4147-A177-3AD203B41FA5}">
                          <a16:colId xmlns:a16="http://schemas.microsoft.com/office/drawing/2014/main" val="1232804625"/>
                        </a:ext>
                      </a:extLst>
                    </a:gridCol>
                    <a:gridCol w="1100890">
                      <a:extLst>
                        <a:ext uri="{9D8B030D-6E8A-4147-A177-3AD203B41FA5}">
                          <a16:colId xmlns:a16="http://schemas.microsoft.com/office/drawing/2014/main" val="40387923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Option #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Sync Bit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Sync Length (bits)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Sync Length (bits)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Structure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33042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[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𝑆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00563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[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𝑆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79269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[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 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𝑇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𝑇</m:t>
                                    </m:r>
                                  </m:e>
                                </m:acc>
                                <m:r>
                                  <a:rPr lang="en-US" sz="1600" b="0" i="0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7835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254486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E2DE742-3484-4966-8161-CE432F0345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9813737"/>
                  </p:ext>
                </p:extLst>
              </p:nvPr>
            </p:nvGraphicFramePr>
            <p:xfrm>
              <a:off x="304800" y="1795970"/>
              <a:ext cx="9296400" cy="230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38200">
                      <a:extLst>
                        <a:ext uri="{9D8B030D-6E8A-4147-A177-3AD203B41FA5}">
                          <a16:colId xmlns:a16="http://schemas.microsoft.com/office/drawing/2014/main" val="499282664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3827690353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778968945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282775245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237433400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49555807"/>
                        </a:ext>
                      </a:extLst>
                    </a:gridCol>
                    <a:gridCol w="1794710">
                      <a:extLst>
                        <a:ext uri="{9D8B030D-6E8A-4147-A177-3AD203B41FA5}">
                          <a16:colId xmlns:a16="http://schemas.microsoft.com/office/drawing/2014/main" val="1232804625"/>
                        </a:ext>
                      </a:extLst>
                    </a:gridCol>
                    <a:gridCol w="1100890">
                      <a:extLst>
                        <a:ext uri="{9D8B030D-6E8A-4147-A177-3AD203B41FA5}">
                          <a16:colId xmlns:a16="http://schemas.microsoft.com/office/drawing/2014/main" val="4038792346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Option #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Sync Bit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Sync Length (bits)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Sync Length (bits)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Structure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33042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7823" t="-224590" r="-63265" b="-3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43646" t="-224590" r="-2762" b="-3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00563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7823" t="-324590" r="-63265" b="-2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43646" t="-324590" r="-2762" b="-2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79269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7823" t="-424590" r="-63265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43646" t="-424590" r="-2762" b="-1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27835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7823" t="-524590" r="-63265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43646" t="-524590" r="-2762" b="-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54486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306AA31-6D4E-4B9C-8F1B-553652374691}"/>
                  </a:ext>
                </a:extLst>
              </p:cNvPr>
              <p:cNvSpPr txBox="1"/>
              <p:nvPr/>
            </p:nvSpPr>
            <p:spPr>
              <a:xfrm>
                <a:off x="990600" y="4800600"/>
                <a:ext cx="7467599" cy="83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𝑆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𝑇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𝑃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are different sequences of bits.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is the  complementary sequence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𝑆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306AA31-6D4E-4B9C-8F1B-553652374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800600"/>
                <a:ext cx="7467599" cy="831766"/>
              </a:xfrm>
              <a:prstGeom prst="rect">
                <a:avLst/>
              </a:prstGeom>
              <a:blipFill>
                <a:blip r:embed="rId4"/>
                <a:stretch>
                  <a:fillRect l="-1307" t="-5882" b="-15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56F0A-2390-4043-BDA9-4F43EB9EB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9ECF9-F28F-4EFC-9557-1D950DCAB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options on the previous slide do you prefer?</a:t>
            </a:r>
          </a:p>
          <a:p>
            <a:pPr lvl="1"/>
            <a:r>
              <a:rPr lang="en-US" dirty="0"/>
              <a:t>Option #1			16</a:t>
            </a:r>
          </a:p>
          <a:p>
            <a:pPr lvl="1"/>
            <a:r>
              <a:rPr lang="en-US" dirty="0"/>
              <a:t>Option #2			27</a:t>
            </a:r>
          </a:p>
          <a:p>
            <a:pPr lvl="1"/>
            <a:r>
              <a:rPr lang="en-US" dirty="0"/>
              <a:t>Option #3			13</a:t>
            </a:r>
          </a:p>
          <a:p>
            <a:pPr lvl="1"/>
            <a:r>
              <a:rPr lang="en-US" dirty="0"/>
              <a:t>Option #4			2</a:t>
            </a:r>
          </a:p>
          <a:p>
            <a:pPr lvl="1"/>
            <a:r>
              <a:rPr lang="en-US" dirty="0"/>
              <a:t>None of the Above	4</a:t>
            </a:r>
          </a:p>
          <a:p>
            <a:pPr lvl="1"/>
            <a:r>
              <a:rPr lang="en-US" dirty="0"/>
              <a:t>Abstain				15</a:t>
            </a:r>
          </a:p>
          <a:p>
            <a:pPr lvl="1"/>
            <a:endParaRPr lang="en-US" dirty="0"/>
          </a:p>
          <a:p>
            <a:r>
              <a:rPr lang="en-US" dirty="0"/>
              <a:t>Vote for only one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DBAE-F23D-4F2A-A259-9FAF15EC82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353FC-446D-47D8-89DA-A3DFF2024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A22482-3B88-467A-A1A2-084A50C74E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96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56F0A-2390-4043-BDA9-4F43EB9EB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9ECF9-F28F-4EFC-9557-1D950DCAB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options on the previous slide do you prefer?</a:t>
            </a:r>
          </a:p>
          <a:p>
            <a:pPr lvl="1"/>
            <a:r>
              <a:rPr lang="en-US" dirty="0"/>
              <a:t>Option #1 or Option #2	32		</a:t>
            </a:r>
          </a:p>
          <a:p>
            <a:pPr lvl="1"/>
            <a:r>
              <a:rPr lang="en-US" dirty="0"/>
              <a:t>Option #3				14</a:t>
            </a:r>
          </a:p>
          <a:p>
            <a:pPr lvl="1"/>
            <a:r>
              <a:rPr lang="en-US" dirty="0"/>
              <a:t>Option #4				7</a:t>
            </a:r>
          </a:p>
          <a:p>
            <a:pPr lvl="1"/>
            <a:r>
              <a:rPr lang="en-US" dirty="0"/>
              <a:t>None of the Above		1</a:t>
            </a:r>
          </a:p>
          <a:p>
            <a:pPr lvl="1"/>
            <a:r>
              <a:rPr lang="en-US" dirty="0"/>
              <a:t>Abstain					9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You may vote for as many choices as you like.	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DBAE-F23D-4F2A-A259-9FAF15EC82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353FC-446D-47D8-89DA-A3DFF2024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A22482-3B88-467A-A1A2-084A50C74E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940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1335</TotalTime>
  <Words>242</Words>
  <Application>Microsoft Office PowerPoint</Application>
  <PresentationFormat>Custom</PresentationFormat>
  <Paragraphs>85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Sync Structure Straw Poll</vt:lpstr>
      <vt:lpstr>Sync Structure Options</vt:lpstr>
      <vt:lpstr>Straw Poll #1</vt:lpstr>
      <vt:lpstr>Straw Poll #2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312</cp:revision>
  <cp:lastPrinted>2017-10-09T23:17:11Z</cp:lastPrinted>
  <dcterms:created xsi:type="dcterms:W3CDTF">2014-10-30T17:06:39Z</dcterms:created>
  <dcterms:modified xsi:type="dcterms:W3CDTF">2017-11-07T19:17:30Z</dcterms:modified>
</cp:coreProperties>
</file>