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6" r:id="rId3"/>
    <p:sldId id="257" r:id="rId4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0" d="100"/>
          <a:sy n="100" d="100"/>
        </p:scale>
        <p:origin x="2502" y="7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490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2944A14-3BBD-44A3-B3F7-C178CCA6B6D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802.11-17/1761r0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Sync Structure Straw Poll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2017-11-07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925765"/>
              </p:ext>
            </p:extLst>
          </p:nvPr>
        </p:nvGraphicFramePr>
        <p:xfrm>
          <a:off x="549275" y="2428875"/>
          <a:ext cx="8675688" cy="257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4" imgW="8486910" imgH="2522246" progId="Word.Document.8">
                  <p:embed/>
                </p:oleObj>
              </mc:Choice>
              <mc:Fallback>
                <p:oleObj name="Document" r:id="rId4" imgW="8486910" imgH="2522246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70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17142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Sync Structure Options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DE2DE742-3484-4966-8161-CE432F0345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49109262"/>
                  </p:ext>
                </p:extLst>
              </p:nvPr>
            </p:nvGraphicFramePr>
            <p:xfrm>
              <a:off x="304800" y="1795970"/>
              <a:ext cx="9296400" cy="2306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38200">
                      <a:extLst>
                        <a:ext uri="{9D8B030D-6E8A-4147-A177-3AD203B41FA5}">
                          <a16:colId xmlns:a16="http://schemas.microsoft.com/office/drawing/2014/main" val="499282664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3827690353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778968945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282775245"/>
                        </a:ext>
                      </a:extLst>
                    </a:gridCol>
                    <a:gridCol w="1066800">
                      <a:extLst>
                        <a:ext uri="{9D8B030D-6E8A-4147-A177-3AD203B41FA5}">
                          <a16:colId xmlns:a16="http://schemas.microsoft.com/office/drawing/2014/main" val="237433400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49555807"/>
                        </a:ext>
                      </a:extLst>
                    </a:gridCol>
                    <a:gridCol w="1794710">
                      <a:extLst>
                        <a:ext uri="{9D8B030D-6E8A-4147-A177-3AD203B41FA5}">
                          <a16:colId xmlns:a16="http://schemas.microsoft.com/office/drawing/2014/main" val="1232804625"/>
                        </a:ext>
                      </a:extLst>
                    </a:gridCol>
                    <a:gridCol w="1100890">
                      <a:extLst>
                        <a:ext uri="{9D8B030D-6E8A-4147-A177-3AD203B41FA5}">
                          <a16:colId xmlns:a16="http://schemas.microsoft.com/office/drawing/2014/main" val="403879234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Option #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Long Duration (</a:t>
                          </a:r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µs)</a:t>
                          </a:r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Short Duration (</a:t>
                          </a:r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µs)</a:t>
                          </a:r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Sync Bit Duration (</a:t>
                          </a:r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µs)</a:t>
                          </a:r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Long Sync Length (bits)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Short Sync Length (bits)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Long Structure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Short Structure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33042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[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,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𝑆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100563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[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,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𝑆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792696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[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𝑆</m:t>
                                    </m:r>
                                  </m:e>
                                </m:acc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, 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𝑇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𝑇</m:t>
                                    </m:r>
                                  </m:e>
                                </m:acc>
                                <m:r>
                                  <a:rPr lang="en-US" sz="1600" b="0" i="0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𝑆</m:t>
                                    </m:r>
                                  </m:e>
                                </m:acc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27835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acc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acc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acc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acc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acc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i="1" dirty="0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254486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DE2DE742-3484-4966-8161-CE432F0345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49109262"/>
                  </p:ext>
                </p:extLst>
              </p:nvPr>
            </p:nvGraphicFramePr>
            <p:xfrm>
              <a:off x="304800" y="1795970"/>
              <a:ext cx="9296400" cy="2306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38200">
                      <a:extLst>
                        <a:ext uri="{9D8B030D-6E8A-4147-A177-3AD203B41FA5}">
                          <a16:colId xmlns:a16="http://schemas.microsoft.com/office/drawing/2014/main" val="499282664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3827690353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778968945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282775245"/>
                        </a:ext>
                      </a:extLst>
                    </a:gridCol>
                    <a:gridCol w="1066800">
                      <a:extLst>
                        <a:ext uri="{9D8B030D-6E8A-4147-A177-3AD203B41FA5}">
                          <a16:colId xmlns:a16="http://schemas.microsoft.com/office/drawing/2014/main" val="237433400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49555807"/>
                        </a:ext>
                      </a:extLst>
                    </a:gridCol>
                    <a:gridCol w="1794710">
                      <a:extLst>
                        <a:ext uri="{9D8B030D-6E8A-4147-A177-3AD203B41FA5}">
                          <a16:colId xmlns:a16="http://schemas.microsoft.com/office/drawing/2014/main" val="1232804625"/>
                        </a:ext>
                      </a:extLst>
                    </a:gridCol>
                    <a:gridCol w="1100890">
                      <a:extLst>
                        <a:ext uri="{9D8B030D-6E8A-4147-A177-3AD203B41FA5}">
                          <a16:colId xmlns:a16="http://schemas.microsoft.com/office/drawing/2014/main" val="4038792346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Option #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Long Duration (</a:t>
                          </a:r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µs)</a:t>
                          </a:r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Short Duration (</a:t>
                          </a:r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µs)</a:t>
                          </a:r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Sync Bit Duration (</a:t>
                          </a:r>
                          <a:r>
                            <a:rPr lang="en-US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µs)</a:t>
                          </a:r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Long Sync Length (bits)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Short Sync Length (bits)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Long Structure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Short Structure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33042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7823" t="-224590" r="-63265" b="-3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43646" t="-224590" r="-2762" b="-3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00563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7823" t="-324590" r="-63265" b="-2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43646" t="-324590" r="-2762" b="-2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792696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7823" t="-424590" r="-63265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43646" t="-424590" r="-2762" b="-1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227835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7823" t="-524590" r="-63265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43646" t="-524590" r="-2762" b="-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25448691"/>
                      </a:ext>
                    </a:extLst>
                  </a:tr>
                </a:tbl>
              </a:graphicData>
            </a:graphic>
          </p:graphicFrame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56F0A-2390-4043-BDA9-4F43EB9EB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9ECF9-F28F-4EFC-9557-1D950DCAB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options on the previous slide do you prefer?</a:t>
            </a:r>
          </a:p>
          <a:p>
            <a:pPr lvl="1"/>
            <a:r>
              <a:rPr lang="en-US" dirty="0"/>
              <a:t>Option #1</a:t>
            </a:r>
          </a:p>
          <a:p>
            <a:pPr lvl="1"/>
            <a:r>
              <a:rPr lang="en-US" dirty="0"/>
              <a:t>Option #2</a:t>
            </a:r>
          </a:p>
          <a:p>
            <a:pPr lvl="1"/>
            <a:r>
              <a:rPr lang="en-US" dirty="0"/>
              <a:t>Option #3</a:t>
            </a:r>
          </a:p>
          <a:p>
            <a:pPr lvl="1"/>
            <a:r>
              <a:rPr lang="en-US" dirty="0"/>
              <a:t>Option #4</a:t>
            </a:r>
          </a:p>
          <a:p>
            <a:pPr lvl="1"/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EDBAE-F23D-4F2A-A259-9FAF15EC82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353FC-446D-47D8-89DA-A3DFF2024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A22482-3B88-467A-A1A2-084A50C74E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9961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1305</TotalTime>
  <Words>201</Words>
  <Application>Microsoft Office PowerPoint</Application>
  <PresentationFormat>Custom</PresentationFormat>
  <Paragraphs>68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 Unicode MS</vt:lpstr>
      <vt:lpstr>MS Gothic</vt:lpstr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Sync Structure Straw Poll</vt:lpstr>
      <vt:lpstr>Sync Structure Options</vt:lpstr>
      <vt:lpstr>Straw Poll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306</cp:revision>
  <cp:lastPrinted>2017-10-09T23:17:11Z</cp:lastPrinted>
  <dcterms:created xsi:type="dcterms:W3CDTF">2014-10-30T17:06:39Z</dcterms:created>
  <dcterms:modified xsi:type="dcterms:W3CDTF">2017-11-07T18:33:45Z</dcterms:modified>
</cp:coreProperties>
</file>