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0" d="100"/>
          <a:sy n="100" d="100"/>
        </p:scale>
        <p:origin x="2502" y="7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48A50DB-D426-475D-AEA5-0332610E4D8F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802.11-17/1740r0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/>
              <a:t>DSSS CRC Figure Error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2017-11-06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1341579"/>
              </p:ext>
            </p:extLst>
          </p:nvPr>
        </p:nvGraphicFramePr>
        <p:xfrm>
          <a:off x="549275" y="2428875"/>
          <a:ext cx="8675688" cy="255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5" name="Document" r:id="rId4" imgW="8486910" imgH="2514302" progId="Word.Document.8">
                  <p:embed/>
                </p:oleObj>
              </mc:Choice>
              <mc:Fallback>
                <p:oleObj name="Document" r:id="rId4" imgW="8486910" imgH="251430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428875"/>
                        <a:ext cx="8675688" cy="2559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7D1EC-85C1-477A-A31D-3F545F214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01040"/>
            <a:ext cx="8288868" cy="975360"/>
          </a:xfrm>
        </p:spPr>
        <p:txBody>
          <a:bodyPr/>
          <a:lstStyle/>
          <a:p>
            <a:r>
              <a:rPr lang="en-US" sz="3200" dirty="0"/>
              <a:t>IEEE 802.11-2016  Figure 15-2</a:t>
            </a:r>
            <a:br>
              <a:rPr lang="en-US" sz="3200" dirty="0"/>
            </a:br>
            <a:r>
              <a:rPr lang="en-US" sz="3200" dirty="0"/>
              <a:t>DSSS PHY CRC Figure Error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446D6-A91A-4D5F-948F-46ED56428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828800"/>
            <a:ext cx="8288868" cy="858518"/>
          </a:xfrm>
        </p:spPr>
        <p:txBody>
          <a:bodyPr/>
          <a:lstStyle/>
          <a:p>
            <a:r>
              <a:rPr lang="en-US" dirty="0"/>
              <a:t>The CRC figure for the DSSS PHY appears to have an error</a:t>
            </a:r>
          </a:p>
          <a:p>
            <a:pPr lvl="1"/>
            <a:r>
              <a:rPr lang="en-US" dirty="0"/>
              <a:t>three inputs into an adder and no outputs from the adder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5C58E1-74FA-4019-8DC6-BD7499FC4D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13E9E-7DCE-41C0-AB6B-4E0A4644A6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88CEB5-70A6-4D6C-8719-873EED3FB4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297DC75-BB9E-47C6-A1A3-531BCA663D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1511" y="2635833"/>
            <a:ext cx="7188886" cy="424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204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B94D0-EB77-4CF1-AFA6-A975C3674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868678"/>
          </a:xfrm>
        </p:spPr>
        <p:txBody>
          <a:bodyPr/>
          <a:lstStyle/>
          <a:p>
            <a:r>
              <a:rPr lang="en-US" sz="3600" dirty="0"/>
              <a:t>Corrected Figure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3BB46-1722-43B9-95C9-BA03B2497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600200"/>
            <a:ext cx="8288868" cy="706118"/>
          </a:xfrm>
        </p:spPr>
        <p:txBody>
          <a:bodyPr/>
          <a:lstStyle/>
          <a:p>
            <a:r>
              <a:rPr lang="en-US" dirty="0"/>
              <a:t>The top adder connection should be an output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1EB252-6226-446F-BB54-31AEAE0846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EB7DE-2103-4046-BC3A-780392871A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55EA41-8D61-40FB-A7EB-39C0A66F93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5D110C-D71D-4C70-AD40-2038D7818B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736" y="2352040"/>
            <a:ext cx="7397461" cy="437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633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D18C3-9AB3-4F85-A4BF-5DD705383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FD54D-88CB-48BF-9BB9-756454768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CRC implementation is shown correctly in the HR/DSSS PHY (for example 802.11-2016 Figure 16-3)</a:t>
            </a:r>
          </a:p>
          <a:p>
            <a:r>
              <a:rPr lang="en-US" dirty="0"/>
              <a:t>The error in the DSSS PHY figure appears to have been present since 802.11-1999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A40BEA-F170-48BD-8DF8-E84F69A332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E218B-6382-49D3-B48B-A8EAA26D2B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326B7A-983E-41D1-8BFF-807F896DF8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0145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1100</TotalTime>
  <Words>127</Words>
  <Application>Microsoft Office PowerPoint</Application>
  <PresentationFormat>Custom</PresentationFormat>
  <Paragraphs>27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DSSS CRC Figure Error</vt:lpstr>
      <vt:lpstr>IEEE 802.11-2016  Figure 15-2 DSSS PHY CRC Figure Error</vt:lpstr>
      <vt:lpstr>Corrected Figure</vt:lpstr>
      <vt:lpstr>Note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257</cp:revision>
  <cp:lastPrinted>2017-10-09T23:17:11Z</cp:lastPrinted>
  <dcterms:created xsi:type="dcterms:W3CDTF">2014-10-30T17:06:39Z</dcterms:created>
  <dcterms:modified xsi:type="dcterms:W3CDTF">2017-11-06T22:10:35Z</dcterms:modified>
</cp:coreProperties>
</file>