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5" r:id="rId9"/>
    <p:sldId id="286" r:id="rId10"/>
    <p:sldId id="280" r:id="rId11"/>
    <p:sldId id="279" r:id="rId12"/>
    <p:sldId id="281" r:id="rId13"/>
    <p:sldId id="289" r:id="rId14"/>
    <p:sldId id="282" r:id="rId15"/>
    <p:sldId id="287" r:id="rId16"/>
    <p:sldId id="283" r:id="rId17"/>
    <p:sldId id="275" r:id="rId18"/>
    <p:sldId id="290" r:id="rId19"/>
    <p:sldId id="276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04" autoAdjust="0"/>
    <p:restoredTop sz="94660"/>
  </p:normalViewPr>
  <p:slideViewPr>
    <p:cSldViewPr>
      <p:cViewPr varScale="1">
        <p:scale>
          <a:sx n="151" d="100"/>
          <a:sy n="151" d="100"/>
        </p:scale>
        <p:origin x="3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802.11-17/1736r2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 Service </a:t>
            </a:r>
            <a:r>
              <a:rPr lang="en-GB" dirty="0" smtClean="0"/>
              <a:t>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2017-11-06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</a:t>
            </a:r>
            <a:r>
              <a:rPr lang="en-US" altLang="ja-JP" dirty="0" smtClean="0"/>
              <a:t>cases, the fake AP causes a disruption of the services.</a:t>
            </a:r>
          </a:p>
          <a:p>
            <a:pPr lvl="1"/>
            <a:r>
              <a:rPr lang="en-US" altLang="ja-JP" dirty="0" smtClean="0"/>
              <a:t>Every broadcast frame shall be authenticated by the receivers.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Encryption may be optional.</a:t>
            </a:r>
          </a:p>
          <a:p>
            <a:pPr lvl="1"/>
            <a:r>
              <a:rPr lang="en-US" altLang="ja-JP" dirty="0" smtClean="0"/>
              <a:t>Most broadcasting contents are considered as public and preferred to be widely distributed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But private broadcast service should be supported.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Required to join GTKSA.</a:t>
            </a:r>
          </a:p>
          <a:p>
            <a:pPr lvl="1"/>
            <a:r>
              <a:rPr lang="en-US" altLang="ja-JP" sz="1700" dirty="0" smtClean="0"/>
              <a:t>GTK and Key RSC are shared by EAPOL-key or, in case of 802.11ai, Key Delivery element in Association Response.</a:t>
            </a:r>
            <a:endParaRPr kumimoji="1" lang="en-US" altLang="ja-JP" sz="1700" dirty="0" smtClean="0"/>
          </a:p>
          <a:p>
            <a:r>
              <a:rPr lang="en-US" altLang="ja-JP" sz="2000" dirty="0" smtClean="0"/>
              <a:t>Current GTKSA uses AES, a kind of “Symmetric-key algorithm”.</a:t>
            </a:r>
          </a:p>
          <a:p>
            <a:pPr lvl="1"/>
            <a:r>
              <a:rPr kumimoji="1" lang="en-US" altLang="ja-JP" sz="1600" dirty="0" smtClean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 smtClean="0"/>
              <a:t>The AP encrypts broadcast frames by using the GTK and the Key TSC.</a:t>
            </a:r>
          </a:p>
          <a:p>
            <a:pPr lvl="1"/>
            <a:r>
              <a:rPr lang="en-US" altLang="ja-JP" sz="1600" dirty="0" smtClean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 smtClean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 smtClean="0"/>
              <a:t>So a malicious user can produce fake broadcast frames.</a:t>
            </a:r>
          </a:p>
          <a:p>
            <a:pPr lvl="1"/>
            <a:r>
              <a:rPr kumimoji="1" lang="en-US" altLang="ja-JP" sz="1600" dirty="0" smtClean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malicious</a:t>
            </a:r>
          </a:p>
          <a:p>
            <a:pPr algn="ctr"/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Mac </a:t>
            </a:r>
            <a:r>
              <a:rPr kumimoji="1" lang="en-US" altLang="ja-JP" sz="1100" smtClean="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Public Key Based Frame Authentication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To prevent fake AP issue, use public key.</a:t>
            </a:r>
          </a:p>
          <a:p>
            <a:pPr lvl="1"/>
            <a:r>
              <a:rPr lang="en-US" altLang="ja-JP" sz="1700" dirty="0" smtClean="0"/>
              <a:t>Public key algorithms are high cost.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It should be combined with shared key algorithm.</a:t>
            </a:r>
          </a:p>
          <a:p>
            <a:r>
              <a:rPr lang="en-US" altLang="ja-JP" sz="2000" dirty="0" smtClean="0"/>
              <a:t>Every frame shall have an authenticator to provide per frame </a:t>
            </a:r>
            <a:r>
              <a:rPr lang="en-US" altLang="ja-JP" sz="2000" dirty="0"/>
              <a:t>a</a:t>
            </a:r>
            <a:r>
              <a:rPr lang="en-US" altLang="ja-JP" sz="2000" dirty="0" smtClean="0"/>
              <a:t>uthentication.</a:t>
            </a:r>
          </a:p>
          <a:p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 smtClean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Encrypt the key and </a:t>
            </a:r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data by GTK.</a:t>
            </a:r>
          </a:p>
          <a:p>
            <a:pPr lvl="1"/>
            <a:r>
              <a:rPr kumimoji="1" lang="en-US" altLang="ja-JP" sz="1700" dirty="0" smtClean="0"/>
              <a:t>Or, create new mechanism.</a:t>
            </a:r>
            <a:endParaRPr kumimoji="1" lang="en-US" altLang="ja-JP" sz="17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Session Establishment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 tIns="144000">
            <a:normAutofit lnSpcReduction="10000"/>
          </a:bodyPr>
          <a:lstStyle/>
          <a:p>
            <a:r>
              <a:rPr lang="en-US" altLang="ja-JP" sz="1800" dirty="0" smtClean="0"/>
              <a:t>In case of not using encryption, the required security can be provided without existing Authentication/Association.</a:t>
            </a:r>
          </a:p>
          <a:p>
            <a:r>
              <a:rPr lang="en-US" altLang="ja-JP" sz="1800" dirty="0" smtClean="0"/>
              <a:t>Other negotiations in existing Association are not required in broadcast services.</a:t>
            </a:r>
          </a:p>
          <a:p>
            <a:pPr lvl="1"/>
            <a:r>
              <a:rPr lang="en-US" altLang="ja-JP" sz="1400" dirty="0" smtClean="0"/>
              <a:t>All parameters are decided only by the AP.</a:t>
            </a:r>
          </a:p>
          <a:p>
            <a:r>
              <a:rPr lang="en-US" altLang="ja-JP" sz="1700" dirty="0" smtClean="0"/>
              <a:t>This may cause state machine modification and/or new broadcast data frame definition.</a:t>
            </a:r>
          </a:p>
          <a:p>
            <a:endParaRPr lang="en-US" altLang="ja-JP" sz="1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1800" dirty="0" smtClean="0"/>
              <a:t>In case of using encryption, existing Authentication/Association can be used for establishing GTKSA.</a:t>
            </a:r>
          </a:p>
          <a:p>
            <a:r>
              <a:rPr lang="en-US" altLang="ja-JP" sz="1800" dirty="0" smtClean="0"/>
              <a:t>If the AP and the STAs can share the key, existing Authentication/Association may be omitted even in case of using encryption.</a:t>
            </a:r>
            <a:endParaRPr kumimoji="1" lang="en-US" altLang="ja-JP" sz="14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FEC/Interleaving algorithm?</a:t>
            </a:r>
          </a:p>
          <a:p>
            <a:pPr lvl="1"/>
            <a:r>
              <a:rPr kumimoji="1" lang="en-US" altLang="ja-JP" dirty="0" smtClean="0"/>
              <a:t>Consider to apply 802.11aa GCR mechanism.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Layer Support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used only between an AP and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Routing is not required.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one-way service from an AP to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Flow control, such as TCP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To simplify the protocol, application layer will locate just above the IEEE802.11 layer.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IEEE802.11 should define application selector such as RTP, MIME.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5220072" y="1916832"/>
            <a:ext cx="329527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latin typeface="Arial" charset="0"/>
                <a:ea typeface="Arial" charset="0"/>
                <a:cs typeface="Arial" charset="0"/>
              </a:rPr>
              <a:t>IEEE802.11 header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20072" y="2708920"/>
            <a:ext cx="329527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selector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20072" y="3231431"/>
            <a:ext cx="3295278" cy="23427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data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9124" y="557416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Expected frame format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 can improve user experience.</a:t>
            </a:r>
          </a:p>
          <a:p>
            <a:r>
              <a:rPr kumimoji="1" lang="en-US" altLang="ja-JP" dirty="0" smtClean="0"/>
              <a:t>For 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</a:t>
            </a:r>
            <a:r>
              <a:rPr kumimoji="1" lang="en-US" altLang="ja-JP" dirty="0" smtClean="0"/>
              <a:t>WLAN, the following works are required.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Frame authentication mechanism</a:t>
            </a:r>
          </a:p>
          <a:p>
            <a:pPr lvl="1"/>
            <a:r>
              <a:rPr lang="en-US" altLang="ja-JP" dirty="0" smtClean="0"/>
              <a:t>State machine modification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QoS</a:t>
            </a:r>
            <a:endParaRPr lang="en-US" altLang="ja-JP" dirty="0"/>
          </a:p>
          <a:p>
            <a:pPr lvl="1"/>
            <a:r>
              <a:rPr lang="en-US" altLang="ja-JP" dirty="0" smtClean="0"/>
              <a:t>Application selector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Which way is better</a:t>
            </a:r>
            <a:r>
              <a:rPr kumimoji="1" lang="en-US" altLang="ja-JP" dirty="0" smtClean="0"/>
              <a:t>?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Option 1: Modify in </a:t>
            </a:r>
            <a:r>
              <a:rPr lang="en-US" altLang="ja-JP" dirty="0" err="1" smtClean="0"/>
              <a:t>REVmd</a:t>
            </a:r>
            <a:r>
              <a:rPr lang="en-US" altLang="ja-JP" dirty="0" smtClean="0"/>
              <a:t>	4</a:t>
            </a:r>
          </a:p>
          <a:p>
            <a:pPr lvl="1"/>
            <a:r>
              <a:rPr lang="en-US" altLang="ja-JP" dirty="0" smtClean="0"/>
              <a:t>Option 2: Form SG		21</a:t>
            </a:r>
          </a:p>
          <a:p>
            <a:pPr lvl="1"/>
            <a:r>
              <a:rPr lang="en-US" altLang="ja-JP" dirty="0" smtClean="0"/>
              <a:t>Don’t care			29</a:t>
            </a:r>
          </a:p>
          <a:p>
            <a:pPr lvl="1"/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2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form study group for “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 </a:t>
            </a:r>
            <a:r>
              <a:rPr kumimoji="1" lang="en-US" altLang="ja-JP" dirty="0" smtClean="0"/>
              <a:t>18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No</a:t>
            </a:r>
            <a:r>
              <a:rPr lang="en-US" altLang="ja-JP" dirty="0" smtClean="0"/>
              <a:t>: 7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Don’t care: </a:t>
            </a:r>
            <a:r>
              <a:rPr kumimoji="1" lang="en-US" altLang="ja-JP" dirty="0" smtClean="0"/>
              <a:t>15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Need more info: </a:t>
            </a:r>
            <a:r>
              <a:rPr lang="en-US" altLang="ja-JP" dirty="0" smtClean="0"/>
              <a:t>27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</a:t>
            </a:r>
            <a:r>
              <a:rPr lang="en-GB" dirty="0" smtClean="0"/>
              <a:t>broadcast service </a:t>
            </a:r>
            <a:r>
              <a:rPr lang="en-GB" dirty="0" smtClean="0"/>
              <a:t>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Emergency information.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r>
              <a:rPr lang="en-US" sz="1800" dirty="0" smtClean="0"/>
              <a:t>Currently people need to do the following actions.</a:t>
            </a:r>
          </a:p>
          <a:p>
            <a:pPr lvl="1"/>
            <a:r>
              <a:rPr lang="en-US" sz="1500" dirty="0" smtClean="0"/>
              <a:t>Search web site.</a:t>
            </a:r>
          </a:p>
          <a:p>
            <a:pPr lvl="1"/>
            <a:r>
              <a:rPr lang="en-US" sz="1500" dirty="0" smtClean="0"/>
              <a:t>Get the local information by unicast traffic.</a:t>
            </a:r>
            <a:endParaRPr lang="en-US" sz="1500" dirty="0"/>
          </a:p>
          <a:p>
            <a:r>
              <a:rPr lang="en-US" sz="1800" dirty="0" smtClean="0"/>
              <a:t>These actions waste channel time/bandwidth.</a:t>
            </a:r>
          </a:p>
          <a:p>
            <a:r>
              <a:rPr lang="en-US" dirty="0" smtClean="0"/>
              <a:t>Broadcasting local information on WLAN can reduce per user bandwidth.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 </a:t>
            </a:r>
            <a:r>
              <a:rPr lang="en-US" dirty="0" smtClean="0"/>
              <a:t>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broadcasting services 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broadcasting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bandwidth is proportional to the number of participating users.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model suffices if users are distributed world-wide, but works highly inefficiently when they are located in a small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 or zoo who 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signage device in the area can show the same 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3</a:t>
            </a:r>
            <a:br>
              <a:rPr kumimoji="1" lang="en-US" altLang="ja-JP" dirty="0" smtClean="0"/>
            </a:br>
            <a:r>
              <a:rPr kumimoji="1" lang="en-US" altLang="ja-JP" dirty="0" smtClean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 smtClean="0"/>
              <a:t>Evacuation guidance in case of fire.</a:t>
            </a:r>
          </a:p>
          <a:p>
            <a:pPr lvl="1"/>
            <a:r>
              <a:rPr lang="en-US" altLang="ja-JP" dirty="0" smtClean="0"/>
              <a:t>Earthquake warning.</a:t>
            </a:r>
          </a:p>
          <a:p>
            <a:pPr lvl="1"/>
            <a:r>
              <a:rPr kumimoji="1" lang="en-US" altLang="ja-JP" dirty="0" smtClean="0"/>
              <a:t>Food information in a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</a:t>
            </a:r>
            <a:r>
              <a:rPr kumimoji="1" lang="en-US" altLang="ja-JP" dirty="0" smtClean="0"/>
              <a:t>4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(Sensor Data Collection)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en-US" altLang="ja-JP" dirty="0" smtClean="0"/>
              <a:t>Sensors can broadcast their data.</a:t>
            </a:r>
          </a:p>
          <a:p>
            <a:pPr lvl="1"/>
            <a:r>
              <a:rPr lang="en-US" altLang="ja-JP" dirty="0" smtClean="0"/>
              <a:t>Assume to </a:t>
            </a:r>
            <a:r>
              <a:rPr lang="en-US" altLang="ja-JP" dirty="0" smtClean="0"/>
              <a:t>collect sensor data periodically.</a:t>
            </a:r>
          </a:p>
          <a:p>
            <a:pPr lvl="1"/>
            <a:r>
              <a:rPr kumimoji="1" lang="en-US" altLang="ja-JP" dirty="0" smtClean="0"/>
              <a:t>If association is not required, sensors transmit just data frames periodically.</a:t>
            </a:r>
          </a:p>
          <a:p>
            <a:pPr lvl="1"/>
            <a:r>
              <a:rPr lang="en-US" altLang="ja-JP" dirty="0" smtClean="0"/>
              <a:t>This means periodical data collection by broadcast may reduce sensor power consumption.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4568497"/>
            <a:ext cx="103506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直線矢印コネクタ 13"/>
          <p:cNvCxnSpPr>
            <a:stCxn id="8" idx="2"/>
          </p:cNvCxnSpPr>
          <p:nvPr/>
        </p:nvCxnSpPr>
        <p:spPr>
          <a:xfrm>
            <a:off x="1331640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366703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366703" y="5153272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331640" y="5153271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672" y="419113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Periodical Data</a:t>
            </a:r>
            <a:endParaRPr kumimoji="1" lang="ja-JP" alt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5844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5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直線コネクタ 21"/>
          <p:cNvCxnSpPr>
            <a:stCxn id="19" idx="2"/>
          </p:cNvCxnSpPr>
          <p:nvPr/>
        </p:nvCxnSpPr>
        <p:spPr>
          <a:xfrm>
            <a:off x="4137892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8442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矢印 23"/>
          <p:cNvSpPr/>
          <p:nvPr/>
        </p:nvSpPr>
        <p:spPr>
          <a:xfrm>
            <a:off x="4150937" y="4105936"/>
            <a:ext cx="1544180" cy="858441"/>
          </a:xfrm>
          <a:prstGeom prst="leftRightArrow">
            <a:avLst>
              <a:gd name="adj1" fmla="val 57700"/>
              <a:gd name="adj2" fmla="val 29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Association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150937" y="5396426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96475" y="54040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86216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8437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18264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8814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08261" y="4568497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28660" y="45811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1716" y="59386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By </a:t>
            </a:r>
            <a:r>
              <a:rPr kumimoji="1" lang="en-US" altLang="ja-JP" sz="1800" smtClean="0">
                <a:solidFill>
                  <a:schemeClr val="tx1"/>
                </a:solidFill>
              </a:rPr>
              <a:t>existing standard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87085" y="59386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</a:rPr>
              <a:t>By broadcast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</a:p>
          <a:p>
            <a:pPr lvl="1"/>
            <a:r>
              <a:rPr lang="en-US" altLang="ja-JP" dirty="0" smtClean="0"/>
              <a:t>Transmitters have to be authenticated by receivers.</a:t>
            </a:r>
          </a:p>
          <a:p>
            <a:pPr lvl="1"/>
            <a:r>
              <a:rPr lang="en-US" altLang="ja-JP" dirty="0" smtClean="0"/>
              <a:t>Encryption should be optionally supported.</a:t>
            </a:r>
          </a:p>
          <a:p>
            <a:r>
              <a:rPr lang="en-US" altLang="ja-JP" dirty="0" smtClean="0"/>
              <a:t>Session Establishment</a:t>
            </a:r>
          </a:p>
          <a:p>
            <a:pPr lvl="1"/>
            <a:r>
              <a:rPr lang="en-US" altLang="ja-JP" dirty="0" smtClean="0"/>
              <a:t>Simplify the session establishment.</a:t>
            </a:r>
          </a:p>
          <a:p>
            <a:r>
              <a:rPr kumimoji="1" lang="en-US" altLang="ja-JP" dirty="0" err="1" smtClean="0"/>
              <a:t>QoS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broadcast frames.</a:t>
            </a:r>
          </a:p>
          <a:p>
            <a:pPr lvl="1"/>
            <a:r>
              <a:rPr kumimoji="1" lang="en-US" altLang="ja-JP" dirty="0" smtClean="0"/>
              <a:t>For other frames.</a:t>
            </a:r>
          </a:p>
          <a:p>
            <a:r>
              <a:rPr lang="en-US" altLang="ja-JP" dirty="0" smtClean="0"/>
              <a:t>Application Selector</a:t>
            </a:r>
          </a:p>
          <a:p>
            <a:pPr lvl="1"/>
            <a:r>
              <a:rPr lang="en-US" altLang="ja-JP" dirty="0" smtClean="0"/>
              <a:t>Identify the type of contents (text, audio, video...)</a:t>
            </a:r>
            <a:r>
              <a:rPr kumimoji="1" lang="en-US" altLang="ja-JP" dirty="0" smtClean="0"/>
              <a:t> to select application.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22832</TotalTime>
  <Words>1510</Words>
  <Application>Microsoft Macintosh PowerPoint</Application>
  <PresentationFormat>画面に合わせる (4:3)</PresentationFormat>
  <Paragraphs>300</Paragraphs>
  <Slides>19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 Unicode MS</vt:lpstr>
      <vt:lpstr>Mangal</vt:lpstr>
      <vt:lpstr>MS Gothic</vt:lpstr>
      <vt:lpstr>ＭＳ Ｐゴシック</vt:lpstr>
      <vt:lpstr>Times</vt:lpstr>
      <vt:lpstr>Yu Gothic</vt:lpstr>
      <vt:lpstr>Arial</vt:lpstr>
      <vt:lpstr>Times New Roman</vt:lpstr>
      <vt:lpstr>ホワイト</vt:lpstr>
      <vt:lpstr>文書</vt:lpstr>
      <vt:lpstr>Broadcast Service on WLAN</vt:lpstr>
      <vt:lpstr>Abstract</vt:lpstr>
      <vt:lpstr>Motivation</vt:lpstr>
      <vt:lpstr>Broadcast Service on WLAN</vt:lpstr>
      <vt:lpstr>Use Case 1 (Audio Guidance)</vt:lpstr>
      <vt:lpstr>Use Case 2 (Floor Guide, Timetable, Advertisement)</vt:lpstr>
      <vt:lpstr>Use Case 3 (Emergency Information)</vt:lpstr>
      <vt:lpstr>Use Case 4 (Sensor Data Collection)</vt:lpstr>
      <vt:lpstr>What to Consider</vt:lpstr>
      <vt:lpstr>Security Requirements</vt:lpstr>
      <vt:lpstr>Current Broadcast Security on WLAN</vt:lpstr>
      <vt:lpstr>Public Key Based Frame Authentication</vt:lpstr>
      <vt:lpstr>Session Establishment</vt:lpstr>
      <vt:lpstr>QoS Considerations</vt:lpstr>
      <vt:lpstr>Higher Layer Support</vt:lpstr>
      <vt:lpstr>Conclusion</vt:lpstr>
      <vt:lpstr>Comments &amp; Questions</vt:lpstr>
      <vt:lpstr>Straw poll</vt:lpstr>
      <vt:lpstr>Straw poll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 Service on WLAN</dc:title>
  <dc:subject/>
  <dc:creator>Hitoshi MORIOKA</dc:creator>
  <cp:keywords/>
  <dc:description/>
  <cp:lastModifiedBy>森岡仁志</cp:lastModifiedBy>
  <cp:revision>157</cp:revision>
  <cp:lastPrinted>1601-01-01T00:00:00Z</cp:lastPrinted>
  <dcterms:created xsi:type="dcterms:W3CDTF">2017-06-12T10:59:22Z</dcterms:created>
  <dcterms:modified xsi:type="dcterms:W3CDTF">2017-11-07T13:33:18Z</dcterms:modified>
  <cp:category/>
</cp:coreProperties>
</file>