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3" r:id="rId4"/>
    <p:sldId id="267" r:id="rId5"/>
    <p:sldId id="264" r:id="rId6"/>
    <p:sldId id="268" r:id="rId7"/>
    <p:sldId id="266" r:id="rId8"/>
    <p:sldId id="258" r:id="rId9"/>
    <p:sldId id="269" r:id="rId10"/>
    <p:sldId id="259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6709" autoAdjust="0"/>
  </p:normalViewPr>
  <p:slideViewPr>
    <p:cSldViewPr>
      <p:cViewPr varScale="1">
        <p:scale>
          <a:sx n="138" d="100"/>
          <a:sy n="138" d="100"/>
        </p:scale>
        <p:origin x="96" y="14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Month yy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yy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802.11-17/1684r1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WUR Guard Time follow-up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2017-11-06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595037"/>
              </p:ext>
            </p:extLst>
          </p:nvPr>
        </p:nvGraphicFramePr>
        <p:xfrm>
          <a:off x="517525" y="2286000"/>
          <a:ext cx="8137525" cy="2840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Document" r:id="rId4" imgW="8250056" imgH="2905124" progId="Word.Document.8">
                  <p:embed/>
                </p:oleObj>
              </mc:Choice>
              <mc:Fallback>
                <p:oleObj name="Document" r:id="rId4" imgW="8250056" imgH="2905124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8137525" cy="28409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11-17/1051r1, </a:t>
            </a:r>
            <a:r>
              <a:rPr lang="en-GB" dirty="0"/>
              <a:t>UL transmission </a:t>
            </a:r>
            <a:r>
              <a:rPr lang="en-GB" dirty="0" err="1"/>
              <a:t>behavior</a:t>
            </a:r>
            <a:r>
              <a:rPr lang="en-GB" dirty="0"/>
              <a:t> of WUR STA</a:t>
            </a:r>
          </a:p>
          <a:p>
            <a:r>
              <a:rPr lang="en-GB" dirty="0"/>
              <a:t>[2] R1-1712501, Wake-up signal for </a:t>
            </a:r>
            <a:r>
              <a:rPr lang="en-GB" dirty="0" err="1"/>
              <a:t>feNB</a:t>
            </a:r>
            <a:r>
              <a:rPr lang="en-GB" dirty="0"/>
              <a:t>-IoT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617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97080"/>
            <a:ext cx="7770813" cy="349882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In [1], we discussed the turn-on latency of </a:t>
            </a:r>
            <a:r>
              <a:rPr lang="en-US" dirty="0" err="1"/>
              <a:t>WURx</a:t>
            </a:r>
            <a:endParaRPr lang="en-US" dirty="0"/>
          </a:p>
          <a:p>
            <a:pPr lvl="1"/>
            <a:r>
              <a:rPr lang="en-US" dirty="0"/>
              <a:t>When a WUR STA starts to use its </a:t>
            </a:r>
            <a:r>
              <a:rPr lang="en-US" dirty="0" err="1"/>
              <a:t>WURx</a:t>
            </a:r>
            <a:r>
              <a:rPr lang="en-US" dirty="0"/>
              <a:t>, it may require some time to turn on the </a:t>
            </a:r>
            <a:r>
              <a:rPr lang="en-US" dirty="0" err="1"/>
              <a:t>WURx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turn-on latency</a:t>
            </a:r>
            <a:endParaRPr lang="en-US" dirty="0"/>
          </a:p>
          <a:p>
            <a:pPr lvl="1"/>
            <a:r>
              <a:rPr lang="en-US" dirty="0"/>
              <a:t>If AP transmits a WUP to the STA during the turn-on latency, the STA cannot receive the WUP </a:t>
            </a:r>
          </a:p>
          <a:p>
            <a:r>
              <a:rPr lang="en-US" dirty="0"/>
              <a:t>To prevent the mismatch problem, we proposed to define a guard time </a:t>
            </a:r>
          </a:p>
          <a:p>
            <a:pPr lvl="1"/>
            <a:r>
              <a:rPr lang="en-US" dirty="0"/>
              <a:t>AP sets a guard time when a WUR STA is supposed to turn on the </a:t>
            </a:r>
            <a:r>
              <a:rPr lang="en-US" dirty="0" err="1"/>
              <a:t>WURx</a:t>
            </a:r>
            <a:endParaRPr lang="en-US" dirty="0"/>
          </a:p>
          <a:p>
            <a:pPr lvl="1"/>
            <a:r>
              <a:rPr lang="en-US" dirty="0"/>
              <a:t>Within the guard time, AP does not send a WUP destined to the WUR STA</a:t>
            </a:r>
          </a:p>
          <a:p>
            <a:r>
              <a:rPr lang="en-US" dirty="0"/>
              <a:t>In this contribution,</a:t>
            </a:r>
          </a:p>
          <a:p>
            <a:pPr lvl="1"/>
            <a:r>
              <a:rPr lang="en-US" dirty="0"/>
              <a:t>Use cases of WUR guard time</a:t>
            </a:r>
          </a:p>
          <a:p>
            <a:pPr lvl="1"/>
            <a:r>
              <a:rPr lang="en-US" dirty="0"/>
              <a:t>Considerations on WUR guard time setup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E824E92-6E42-4D38-A409-9A9CD21577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2106" y="5219699"/>
            <a:ext cx="3877949" cy="120964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F67203B-6C5D-43D3-9935-1411A7389D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5219698"/>
            <a:ext cx="3877949" cy="1209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6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4EE45-8CFF-4161-8ADA-0871579E0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Turn-on latency of </a:t>
            </a:r>
            <a:r>
              <a:rPr lang="en-US" dirty="0" err="1"/>
              <a:t>WURx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9099E-7E98-4C53-8786-34E04F929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7924800" cy="403701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Turn-on latency of </a:t>
            </a:r>
            <a:r>
              <a:rPr lang="en-US" dirty="0" err="1"/>
              <a:t>WURx</a:t>
            </a:r>
            <a:r>
              <a:rPr lang="en-US" dirty="0"/>
              <a:t> is not a negligible value</a:t>
            </a:r>
          </a:p>
          <a:p>
            <a:pPr lvl="1"/>
            <a:r>
              <a:rPr lang="en-US" dirty="0"/>
              <a:t>Turn-on latency could be a few microseconds [2]</a:t>
            </a:r>
          </a:p>
          <a:p>
            <a:pPr lvl="2"/>
            <a:r>
              <a:rPr lang="en-US" dirty="0"/>
              <a:t>Extremely low-cost H/W design may require a longer latency</a:t>
            </a:r>
          </a:p>
          <a:p>
            <a:r>
              <a:rPr lang="en-US" dirty="0"/>
              <a:t>Turn-on latency might occur whenever a WUR STA enters doze state from awake state</a:t>
            </a:r>
          </a:p>
          <a:p>
            <a:pPr lvl="1"/>
            <a:r>
              <a:rPr lang="en-US" dirty="0"/>
              <a:t>If a WUR STA keeps its </a:t>
            </a:r>
            <a:r>
              <a:rPr lang="en-US" dirty="0" err="1"/>
              <a:t>WURx</a:t>
            </a:r>
            <a:r>
              <a:rPr lang="en-US" dirty="0"/>
              <a:t> on during awake state, it wastes much power by running both PCR and </a:t>
            </a:r>
            <a:r>
              <a:rPr lang="en-US" dirty="0" err="1"/>
              <a:t>WURx</a:t>
            </a:r>
            <a:endParaRPr lang="en-US" dirty="0"/>
          </a:p>
          <a:p>
            <a:pPr lvl="1"/>
            <a:r>
              <a:rPr lang="en-US" dirty="0"/>
              <a:t>A WUR STA can save more power as it turns off the </a:t>
            </a:r>
            <a:r>
              <a:rPr lang="en-US" dirty="0" err="1"/>
              <a:t>WURx</a:t>
            </a:r>
            <a:r>
              <a:rPr lang="en-US" dirty="0"/>
              <a:t> during awake state</a:t>
            </a:r>
          </a:p>
          <a:p>
            <a:pPr lvl="1"/>
            <a:r>
              <a:rPr lang="en-US" dirty="0"/>
              <a:t>In this case, the STA turns on its </a:t>
            </a:r>
            <a:r>
              <a:rPr lang="en-US" dirty="0" err="1"/>
              <a:t>WURx</a:t>
            </a:r>
            <a:r>
              <a:rPr lang="en-US" dirty="0"/>
              <a:t> when it enters doze state</a:t>
            </a:r>
          </a:p>
          <a:p>
            <a:r>
              <a:rPr lang="en-US" dirty="0"/>
              <a:t>When AP needs to wake-up a WUR STA shortly after the STA enters doze state, a mismatch problem might happen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C06D87-9BAB-4B28-B0C1-B64192D8E7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94B39-81CE-49D6-A9AA-7AD0863606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4E111C-ED8A-42ED-B108-15E9504C132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6876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CD3A7EF-39D7-4F7C-B38F-B12533B3D12A}"/>
              </a:ext>
            </a:extLst>
          </p:cNvPr>
          <p:cNvSpPr txBox="1">
            <a:spLocks/>
          </p:cNvSpPr>
          <p:nvPr/>
        </p:nvSpPr>
        <p:spPr bwMode="auto">
          <a:xfrm>
            <a:off x="688768" y="3619500"/>
            <a:ext cx="7770813" cy="1027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/>
              <a:t>2) After an UL transmission of an WUR STA</a:t>
            </a:r>
          </a:p>
          <a:p>
            <a:pPr lvl="1"/>
            <a:r>
              <a:rPr lang="en-US" sz="1600" kern="0" dirty="0"/>
              <a:t>A STA could automatically return to doze state automatically after a successful UL transmission</a:t>
            </a:r>
            <a:endParaRPr lang="en-US" sz="1800" kern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94EE45-8CFF-4161-8ADA-0871579E0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 Time Use Cases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9099E-7E98-4C53-8786-34E04F929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992187"/>
          </a:xfrm>
        </p:spPr>
        <p:txBody>
          <a:bodyPr>
            <a:normAutofit/>
          </a:bodyPr>
          <a:lstStyle/>
          <a:p>
            <a:r>
              <a:rPr lang="en-US" sz="1800" dirty="0"/>
              <a:t>1) After the initial WUR setup</a:t>
            </a:r>
          </a:p>
          <a:p>
            <a:pPr lvl="1"/>
            <a:r>
              <a:rPr lang="en-US" sz="1600" dirty="0"/>
              <a:t>A STA starts to use the </a:t>
            </a:r>
            <a:r>
              <a:rPr lang="en-US" sz="1600" dirty="0" err="1"/>
              <a:t>WURx</a:t>
            </a:r>
            <a:r>
              <a:rPr lang="en-US" sz="1600" dirty="0"/>
              <a:t> by a successful frame transmission with the PM bit set to 1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C06D87-9BAB-4B28-B0C1-B64192D8E7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94B39-81CE-49D6-A9AA-7AD0863606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4E111C-ED8A-42ED-B108-15E9504C132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2B8875B-23F0-4793-B197-7E66B9AAB9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6698" y="4428398"/>
            <a:ext cx="3708164" cy="127780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22AE3EA-9AD4-4003-94FB-7F8465778B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6698" y="2339115"/>
            <a:ext cx="3681183" cy="1256476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1AAF416-A738-4BD6-9442-04F9DCC3153A}"/>
              </a:ext>
            </a:extLst>
          </p:cNvPr>
          <p:cNvSpPr txBox="1">
            <a:spLocks/>
          </p:cNvSpPr>
          <p:nvPr/>
        </p:nvSpPr>
        <p:spPr bwMode="auto">
          <a:xfrm>
            <a:off x="685800" y="5684541"/>
            <a:ext cx="7770813" cy="1027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/>
              <a:t>Unless the AP accesses the channel prior to the STA, the AP should transmit WUP to the STA</a:t>
            </a:r>
          </a:p>
        </p:txBody>
      </p:sp>
    </p:spTree>
    <p:extLst>
      <p:ext uri="{BB962C8B-B14F-4D97-AF65-F5344CB8AC3E}">
        <p14:creationId xmlns:p14="http://schemas.microsoft.com/office/powerpoint/2010/main" val="675490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4EE45-8CFF-4161-8ADA-0871579E0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 Time Use Cases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9099E-7E98-4C53-8786-34E04F929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66900"/>
            <a:ext cx="7770813" cy="22097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3) After a successful wake-up event of STA using U-APSD</a:t>
            </a:r>
          </a:p>
          <a:p>
            <a:pPr lvl="1"/>
            <a:r>
              <a:rPr lang="en-US" dirty="0"/>
              <a:t>A STA using U-APSD might enter doze state when the max SP length is reached</a:t>
            </a:r>
          </a:p>
          <a:p>
            <a:pPr lvl="2"/>
            <a:r>
              <a:rPr lang="en-US" dirty="0"/>
              <a:t>Note: The More Data only indicates the presence of the buffered BU of non delivery-enabled ACs when the STA is using U-APSD not for all ACs</a:t>
            </a:r>
          </a:p>
          <a:p>
            <a:pPr lvl="1"/>
            <a:r>
              <a:rPr lang="en-US" dirty="0"/>
              <a:t>If the AP hasn’t finished all buffered BUs for the STA, it may want to wake-up the STA again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C06D87-9BAB-4B28-B0C1-B64192D8E7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94B39-81CE-49D6-A9AA-7AD0863606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4E111C-ED8A-42ED-B108-15E9504C132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7FD4D9E9-811D-41E2-9F12-76A65A0B1B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100" y="3962400"/>
            <a:ext cx="5161550" cy="1529483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5F6228C-3184-47A8-B29C-5655F45C9C7E}"/>
              </a:ext>
            </a:extLst>
          </p:cNvPr>
          <p:cNvSpPr txBox="1">
            <a:spLocks/>
          </p:cNvSpPr>
          <p:nvPr/>
        </p:nvSpPr>
        <p:spPr bwMode="auto">
          <a:xfrm>
            <a:off x="685800" y="5562600"/>
            <a:ext cx="7770813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In the aforementioned examples, the guard time could prevent mismatch problem caused by turn-on latency</a:t>
            </a:r>
          </a:p>
        </p:txBody>
      </p:sp>
    </p:spTree>
    <p:extLst>
      <p:ext uri="{BB962C8B-B14F-4D97-AF65-F5344CB8AC3E}">
        <p14:creationId xmlns:p14="http://schemas.microsoft.com/office/powerpoint/2010/main" val="1743514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FC6D8-BF60-4E94-99B4-C8E308F49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benefits of using guard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AFA1D-0D33-4681-9816-6A838847C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1"/>
            <a:ext cx="7924800" cy="4729932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Guard time not only prevents the mismatch problem but also provide a reference point on the expected behaviors of both AP and STA</a:t>
            </a:r>
          </a:p>
          <a:p>
            <a:pPr lvl="1"/>
            <a:r>
              <a:rPr lang="en-US" dirty="0"/>
              <a:t>AP expects that the STA will not receive a WUP by the end of the guard time</a:t>
            </a:r>
          </a:p>
          <a:p>
            <a:pPr lvl="2"/>
            <a:r>
              <a:rPr lang="en-US" dirty="0"/>
              <a:t>Transmissions for other STAs (PCR frames, WUPs) until the guard time ends</a:t>
            </a:r>
          </a:p>
          <a:p>
            <a:pPr lvl="3"/>
            <a:r>
              <a:rPr lang="en-US" dirty="0"/>
              <a:t>AP could further optimize scheduling</a:t>
            </a:r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1"/>
            <a:r>
              <a:rPr lang="en-US" dirty="0"/>
              <a:t>STA expects that AP might send a WUP destined to it after the guard time</a:t>
            </a:r>
          </a:p>
          <a:p>
            <a:pPr lvl="2"/>
            <a:r>
              <a:rPr lang="en-US" dirty="0"/>
              <a:t>Recommended to turn on the </a:t>
            </a:r>
            <a:r>
              <a:rPr lang="en-US" dirty="0" err="1"/>
              <a:t>WURx</a:t>
            </a:r>
            <a:r>
              <a:rPr lang="en-US" dirty="0"/>
              <a:t> before the guard time ends</a:t>
            </a:r>
          </a:p>
          <a:p>
            <a:pPr lvl="2"/>
            <a:r>
              <a:rPr lang="en-US" dirty="0"/>
              <a:t>If another PCR frame transmission is scheduled, the STA is recommended to transmit it before the guard time ends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CEC27F-747C-4927-AB4F-6B371DE67D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60FE6-6510-45D4-AF8D-8DCE0E70CE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3CF645-E0DD-410C-AD6C-D4006A560A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28DDC5-AC2D-4692-A2A0-E3C90B755F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3505200"/>
            <a:ext cx="2897722" cy="1381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34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3F663-CC39-4E71-A332-05B0214D9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 time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85556-7EAA-4C33-A619-C2ABE70CC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3349624"/>
          </a:xfrm>
        </p:spPr>
        <p:txBody>
          <a:bodyPr>
            <a:normAutofit/>
          </a:bodyPr>
          <a:lstStyle/>
          <a:p>
            <a:r>
              <a:rPr lang="en-US" dirty="0"/>
              <a:t>AP defines the guard time of a WUR STA based on the turn-on latency value reported by the WUR STA using PCR frame</a:t>
            </a:r>
          </a:p>
          <a:p>
            <a:pPr lvl="1"/>
            <a:r>
              <a:rPr lang="en-US" dirty="0"/>
              <a:t>Turn-on latency is a hardware specific parameter</a:t>
            </a:r>
          </a:p>
          <a:p>
            <a:pPr lvl="2"/>
            <a:r>
              <a:rPr lang="en-US" dirty="0"/>
              <a:t>Need not to be reported frequently</a:t>
            </a:r>
          </a:p>
          <a:p>
            <a:pPr lvl="1"/>
            <a:r>
              <a:rPr lang="en-US" dirty="0"/>
              <a:t>Could be indicated during the capability negotiation</a:t>
            </a:r>
          </a:p>
          <a:p>
            <a:pPr lvl="2"/>
            <a:r>
              <a:rPr lang="en-US" dirty="0"/>
              <a:t>WUR Capabilities element</a:t>
            </a:r>
          </a:p>
          <a:p>
            <a:pPr lvl="1"/>
            <a:r>
              <a:rPr lang="en-US" dirty="0"/>
              <a:t>A few representative values may be defined</a:t>
            </a:r>
          </a:p>
          <a:p>
            <a:pPr lvl="2"/>
            <a:r>
              <a:rPr lang="en-US" dirty="0"/>
              <a:t>Reducing bit assignment in the element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05B20-57FA-4A37-8146-E7E7BE2B3A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8D7DF-E27B-437A-9967-5D0BC813C2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6F4585-A973-4252-A83D-6F4782B805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57123B-BDEB-40B8-A078-8E90CF862EC9}"/>
              </a:ext>
            </a:extLst>
          </p:cNvPr>
          <p:cNvSpPr/>
          <p:nvPr/>
        </p:nvSpPr>
        <p:spPr bwMode="auto">
          <a:xfrm>
            <a:off x="7420981" y="3619500"/>
            <a:ext cx="6858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Probe/</a:t>
            </a:r>
            <a:b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</a:t>
            </a:r>
            <a:b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Request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A066BD8-521F-46E6-BF10-3596FDFF1FA2}"/>
              </a:ext>
            </a:extLst>
          </p:cNvPr>
          <p:cNvSpPr/>
          <p:nvPr/>
        </p:nvSpPr>
        <p:spPr bwMode="auto">
          <a:xfrm>
            <a:off x="7428955" y="4379911"/>
            <a:ext cx="6858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WUR capabilities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E153A6-DA8C-46E3-9F70-945BD4E485E5}"/>
              </a:ext>
            </a:extLst>
          </p:cNvPr>
          <p:cNvSpPr/>
          <p:nvPr/>
        </p:nvSpPr>
        <p:spPr bwMode="auto">
          <a:xfrm>
            <a:off x="7444018" y="5103811"/>
            <a:ext cx="6858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Turn-on latency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E6A963-7441-49BB-B7B0-31C44759CB62}"/>
              </a:ext>
            </a:extLst>
          </p:cNvPr>
          <p:cNvCxnSpPr>
            <a:cxnSpLocks/>
          </p:cNvCxnSpPr>
          <p:nvPr/>
        </p:nvCxnSpPr>
        <p:spPr bwMode="auto">
          <a:xfrm flipH="1">
            <a:off x="7268582" y="4076700"/>
            <a:ext cx="152399" cy="30321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1F5A873-72BE-4470-9EC2-9515484130E2}"/>
              </a:ext>
            </a:extLst>
          </p:cNvPr>
          <p:cNvCxnSpPr>
            <a:cxnSpLocks/>
          </p:cNvCxnSpPr>
          <p:nvPr/>
        </p:nvCxnSpPr>
        <p:spPr bwMode="auto">
          <a:xfrm>
            <a:off x="8097922" y="4080947"/>
            <a:ext cx="169232" cy="2989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E4C63C9-6162-4DCC-BEA5-DB36FDD12357}"/>
              </a:ext>
            </a:extLst>
          </p:cNvPr>
          <p:cNvCxnSpPr>
            <a:cxnSpLocks/>
          </p:cNvCxnSpPr>
          <p:nvPr/>
        </p:nvCxnSpPr>
        <p:spPr bwMode="auto">
          <a:xfrm flipH="1">
            <a:off x="7277441" y="4834454"/>
            <a:ext cx="152399" cy="30321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FBEAC2F-892F-479A-8FEA-646477511F36}"/>
              </a:ext>
            </a:extLst>
          </p:cNvPr>
          <p:cNvCxnSpPr>
            <a:cxnSpLocks/>
          </p:cNvCxnSpPr>
          <p:nvPr/>
        </p:nvCxnSpPr>
        <p:spPr bwMode="auto">
          <a:xfrm>
            <a:off x="8106781" y="4838701"/>
            <a:ext cx="169232" cy="2989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6B36292F-D6F2-4FDA-8827-1763FF69928E}"/>
              </a:ext>
            </a:extLst>
          </p:cNvPr>
          <p:cNvSpPr/>
          <p:nvPr/>
        </p:nvSpPr>
        <p:spPr>
          <a:xfrm>
            <a:off x="7124700" y="4481553"/>
            <a:ext cx="31931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67CD59B-77CD-4490-8D93-E4B5B573B0C5}"/>
              </a:ext>
            </a:extLst>
          </p:cNvPr>
          <p:cNvSpPr/>
          <p:nvPr/>
        </p:nvSpPr>
        <p:spPr>
          <a:xfrm>
            <a:off x="8097922" y="4485764"/>
            <a:ext cx="31931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CD1F997-6DA7-41B9-B844-9CAA572E28A4}"/>
              </a:ext>
            </a:extLst>
          </p:cNvPr>
          <p:cNvSpPr/>
          <p:nvPr/>
        </p:nvSpPr>
        <p:spPr>
          <a:xfrm>
            <a:off x="7124700" y="5216063"/>
            <a:ext cx="31931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A7D6A4E-6648-42CE-8701-557285219EE0}"/>
              </a:ext>
            </a:extLst>
          </p:cNvPr>
          <p:cNvSpPr/>
          <p:nvPr/>
        </p:nvSpPr>
        <p:spPr>
          <a:xfrm>
            <a:off x="8097922" y="5220274"/>
            <a:ext cx="31931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548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</a:t>
            </a:r>
          </a:p>
          <a:p>
            <a:pPr lvl="1"/>
            <a:r>
              <a:rPr lang="en-US" dirty="0"/>
              <a:t>Reviewed some use cases of WUR guard time</a:t>
            </a:r>
          </a:p>
          <a:p>
            <a:pPr lvl="1"/>
            <a:r>
              <a:rPr lang="en-US" dirty="0"/>
              <a:t>Considerations on WUR guard time setup</a:t>
            </a:r>
          </a:p>
          <a:p>
            <a:pPr lvl="2"/>
            <a:r>
              <a:rPr lang="en-US" dirty="0"/>
              <a:t>AP defines a guard time of a WUR STA based on the turn-on latency value reported by the WUR STA using PCR frame </a:t>
            </a:r>
          </a:p>
          <a:p>
            <a:pPr lvl="2"/>
            <a:r>
              <a:rPr lang="en-US" dirty="0"/>
              <a:t>The turn-on latency value is indicated in WUR Capabilities element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684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1A54C-E61B-461C-A977-7963EF86E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F317C-7CD9-4E2E-9EB4-1AD082354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in the SFD?</a:t>
            </a:r>
          </a:p>
          <a:p>
            <a:pPr lvl="1"/>
            <a:r>
              <a:rPr lang="en-US" dirty="0"/>
              <a:t>A WUR STA indicates the turn-on latency of the </a:t>
            </a:r>
            <a:r>
              <a:rPr lang="en-US" dirty="0" err="1"/>
              <a:t>WURx</a:t>
            </a:r>
            <a:r>
              <a:rPr lang="en-US" dirty="0"/>
              <a:t> in WUR capabilities element.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49B854-5DFF-4006-8734-EE82A83F3F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599E2-1E24-44D8-9E5C-357EB6B6A6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EE7E6E5-71E6-43FA-A3BE-90BB0EEEA6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174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16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" id="{83A47E5C-3FD8-47E5-9B39-5E3D3785D630}" vid="{CBFBB12D-BE3E-4DD3-BDB0-5A181C4855A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4616</TotalTime>
  <Words>817</Words>
  <Application>Microsoft Office PowerPoint</Application>
  <PresentationFormat>On-screen Show (4:3)</PresentationFormat>
  <Paragraphs>110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WUR Guard Time follow-up</vt:lpstr>
      <vt:lpstr>Introduction</vt:lpstr>
      <vt:lpstr>Turn-on latency of WURx</vt:lpstr>
      <vt:lpstr>Guard Time Use Cases (1)</vt:lpstr>
      <vt:lpstr>Guard Time Use Cases (2)</vt:lpstr>
      <vt:lpstr>Other benefits of using guard time</vt:lpstr>
      <vt:lpstr>Guard time setup</vt:lpstr>
      <vt:lpstr>Summary</vt:lpstr>
      <vt:lpstr>Strawpoll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WUR Guard Time follow-up</dc:title>
  <dc:creator>Woojin Ahn</dc:creator>
  <cp:lastModifiedBy>Aaron</cp:lastModifiedBy>
  <cp:revision>59</cp:revision>
  <cp:lastPrinted>1601-01-01T00:00:00Z</cp:lastPrinted>
  <dcterms:created xsi:type="dcterms:W3CDTF">2017-11-01T05:38:04Z</dcterms:created>
  <dcterms:modified xsi:type="dcterms:W3CDTF">2017-11-08T07:58:27Z</dcterms:modified>
</cp:coreProperties>
</file>