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4" r:id="rId4"/>
    <p:sldId id="265" r:id="rId5"/>
    <p:sldId id="266" r:id="rId6"/>
    <p:sldId id="268" r:id="rId7"/>
    <p:sldId id="269" r:id="rId8"/>
    <p:sldId id="270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87" d="100"/>
          <a:sy n="87" d="100"/>
        </p:scale>
        <p:origin x="726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3912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802.11-17/XXXXr0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802.11-17/XXXXr0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2017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Allert van Zelst,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Allert van Zelst,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B1151-1E3D-4D45-9FE6-534C83B3D0A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8574B-A9C3-487C-8AB6-3C7C11D02D1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Allert van Zelst, Qualcomm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8E5562-F73B-4FC3-8187-74819E02A5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Allert van Zelst,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20E26E54-D3BB-4F04-84FF-0D2AB7068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Allert van Zelst,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Allert van Zelst,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Allert van Zelst,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Allert van Zelst,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Allert van Zelst,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Allert van Zelst,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Allert van Zelst,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802.11-17/1666r0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Allert van Zelst,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2298" y="511221"/>
            <a:ext cx="79248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False Radar Pulse Detection on WUR Signals in DFS Channel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2017-11-06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5916860"/>
              </p:ext>
            </p:extLst>
          </p:nvPr>
        </p:nvGraphicFramePr>
        <p:xfrm>
          <a:off x="304800" y="2438400"/>
          <a:ext cx="8948738" cy="273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Document" r:id="rId4" imgW="8744898" imgH="2675942" progId="Word.Document.8">
                  <p:embed/>
                </p:oleObj>
              </mc:Choice>
              <mc:Fallback>
                <p:oleObj name="Document" r:id="rId4" imgW="8744898" imgH="267594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438400"/>
                        <a:ext cx="8948738" cy="273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Allert van Zelst,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96912" y="5334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Overview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9106" y="1600200"/>
            <a:ext cx="8228012" cy="46482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document IEEE 802.11-17/0377r0 we showed a very high false radar pulse detection rate on Wake-Up Radio (WUR) signals in Dynamic Frequency Selection (DFS) channels, where radar detection is required for DFS Master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Particularly when the WUR signal is received on a secondary subchannel of a DFS Master Device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issue is that the L-SIG is not demodulated, an thus its length field is not honored, while the WUR On-Off-Keying (OOK) signal is rather narrowband and has many rising edges, which could easily trigger a radar detector</a:t>
            </a:r>
          </a:p>
        </p:txBody>
      </p:sp>
      <p:sp>
        <p:nvSpPr>
          <p:cNvPr id="7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A3769-2A68-4FC3-A86E-AEA42CAF4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92C69-26A6-40AD-8719-3C561A44A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March 2017, </a:t>
            </a:r>
            <a:r>
              <a:rPr lang="en-US" dirty="0" err="1"/>
              <a:t>TGba</a:t>
            </a:r>
            <a:r>
              <a:rPr lang="en-US" dirty="0"/>
              <a:t> approved the following text in the SFD, in R.3.3.A: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operation in DFS channels is TBD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Since </a:t>
            </a:r>
            <a:r>
              <a:rPr lang="en-US" dirty="0" err="1"/>
              <a:t>TGba</a:t>
            </a:r>
            <a:r>
              <a:rPr lang="en-US" dirty="0"/>
              <a:t> has adopted OOK as modulation scheme for WUR signals, to mitigate false radar pulse detects, we propose to limit the operation of WUR to non-DFS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client with a WUR receiver is relieved from the burden of  potentially frequent channel switching due to the DFS master’s radar detection outcome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F0A0A-1722-47EC-8619-FCE25AB7E3D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5C7F5-0F6B-4314-A736-AA5C4FBD5E7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Allert van Zelst,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F7C1C-7F63-4B61-8C31-C7D8D15FC1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327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50421-29B2-4202-8E82-7B30ED354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F5C25-E987-4521-9E39-33F7A3B27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changing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operation in DFS channels is TBD</a:t>
            </a:r>
            <a:endParaRPr lang="en-US" dirty="0"/>
          </a:p>
          <a:p>
            <a:pPr marL="0" indent="0"/>
            <a:r>
              <a:rPr lang="en-US" dirty="0"/>
              <a:t>	to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operation in DFS channels is disallowed</a:t>
            </a:r>
          </a:p>
          <a:p>
            <a:pPr marL="0" indent="0"/>
            <a:r>
              <a:rPr lang="en-GB" dirty="0"/>
              <a:t>	in R.3.3.A of the SFD?</a:t>
            </a:r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Y/N/Abstain: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C52D3-E5B9-4BBC-BB49-8A86572385C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1C69D-33E0-41B4-8438-50D527D14D0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Allert van Zelst,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596F6-9521-40A4-BD1F-6B8E031F7F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634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F4B4D32-F4D6-468B-B92A-DBC245F468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B1F45-B918-47A2-96AE-4EBBF1B55EB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88573-EE79-42BC-94FD-CF7618FFEB6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Allert van Zelst,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31A214-B9CA-4AE2-A517-37DC288DD6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30C4D0C-86D7-4614-95FA-2DDDE4111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Slides</a:t>
            </a:r>
          </a:p>
        </p:txBody>
      </p:sp>
    </p:spTree>
    <p:extLst>
      <p:ext uri="{BB962C8B-B14F-4D97-AF65-F5344CB8AC3E}">
        <p14:creationId xmlns:p14="http://schemas.microsoft.com/office/powerpoint/2010/main" val="188472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4187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1x1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 MHz channel 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Primary20 on second </a:t>
            </a:r>
            <a:r>
              <a:rPr lang="en-US" dirty="0" err="1"/>
              <a:t>subchannel</a:t>
            </a:r>
            <a:r>
              <a:rPr lang="en-US" dirty="0"/>
              <a:t> from the left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WUR signal from OBSS on third </a:t>
            </a:r>
            <a:r>
              <a:rPr lang="en-US" dirty="0" err="1"/>
              <a:t>subchannel</a:t>
            </a:r>
            <a:r>
              <a:rPr lang="en-US" dirty="0"/>
              <a:t> from left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signal: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has a 20 MHz 11a preamble with L-SIG rate at 6 Mbps and a length spoofing equivalent to 1 </a:t>
            </a:r>
            <a:r>
              <a:rPr lang="en-US" dirty="0" err="1"/>
              <a:t>ms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has a 1 </a:t>
            </a:r>
            <a:r>
              <a:rPr lang="en-US" dirty="0" err="1"/>
              <a:t>ms</a:t>
            </a:r>
            <a:r>
              <a:rPr lang="en-US" dirty="0"/>
              <a:t> On-Off Keying (OOK) payload with a bandwidth of 4 or 10 MHz, and 8 us symbols with a 4 us On and 4 us Off period or vice versa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WUR signal is received at -60 </a:t>
            </a:r>
            <a:r>
              <a:rPr lang="en-US" dirty="0" err="1"/>
              <a:t>dBm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Radar detection enabled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Allert van Zelst,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3697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MHz WUR Signal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Allert van Zelst, Qualcomm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1905000"/>
            <a:ext cx="4874400" cy="3657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2878" y="1905000"/>
            <a:ext cx="4874400" cy="3657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301681" y="1674167"/>
            <a:ext cx="3308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Zoomed in at first 125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µ</a:t>
            </a: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9626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AWGN we see 94% false radar pulse detects on 4 MHz WUR signals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D-NLOS we see 100% false radar pulse detects on 4 MHz WUR signals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D-NLOS we see 52% false radar pulse detects on 10 MHz WUR signals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From experience we can say that such high false pulse detect rates sooner or later result in false pattern recognitions, leading to false radar detects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Any false radar detect will force the WLAN network to vacate the DFS channel for 30 minutes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Allert van Zelst, Qualcomm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8911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11502</TotalTime>
  <Words>507</Words>
  <Application>Microsoft Office PowerPoint</Application>
  <PresentationFormat>On-screen Show (4:3)</PresentationFormat>
  <Paragraphs>74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False Radar Pulse Detection on WUR Signals in DFS Channel</vt:lpstr>
      <vt:lpstr>Overview</vt:lpstr>
      <vt:lpstr>Proposed Solution</vt:lpstr>
      <vt:lpstr>Straw Poll</vt:lpstr>
      <vt:lpstr>Backup Slides</vt:lpstr>
      <vt:lpstr>Simulation Setup</vt:lpstr>
      <vt:lpstr>4 MHz WUR Signal</vt:lpstr>
      <vt:lpstr>Simulation Results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Solution to False Radar Pulse Detection on WUR Signals</dc:title>
  <dc:creator>Albert van Zelst</dc:creator>
  <cp:lastModifiedBy>Bin Tian</cp:lastModifiedBy>
  <cp:revision>32</cp:revision>
  <cp:lastPrinted>1601-01-01T00:00:00Z</cp:lastPrinted>
  <dcterms:created xsi:type="dcterms:W3CDTF">2017-02-17T10:03:17Z</dcterms:created>
  <dcterms:modified xsi:type="dcterms:W3CDTF">2017-11-03T16:07:06Z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