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453" r:id="rId2"/>
    <p:sldId id="573" r:id="rId3"/>
    <p:sldId id="562" r:id="rId4"/>
    <p:sldId id="563" r:id="rId5"/>
    <p:sldId id="564" r:id="rId6"/>
    <p:sldId id="568" r:id="rId7"/>
    <p:sldId id="565" r:id="rId8"/>
    <p:sldId id="576" r:id="rId9"/>
    <p:sldId id="566" r:id="rId10"/>
    <p:sldId id="545" r:id="rId11"/>
    <p:sldId id="544" r:id="rId12"/>
    <p:sldId id="574" r:id="rId13"/>
    <p:sldId id="575" r:id="rId14"/>
    <p:sldId id="577" r:id="rId15"/>
    <p:sldId id="579" r:id="rId16"/>
    <p:sldId id="581" r:id="rId17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1" autoAdjust="0"/>
    <p:restoredTop sz="98005" autoAdjust="0"/>
  </p:normalViewPr>
  <p:slideViewPr>
    <p:cSldViewPr>
      <p:cViewPr varScale="1">
        <p:scale>
          <a:sx n="128" d="100"/>
          <a:sy n="128" d="100"/>
        </p:scale>
        <p:origin x="888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1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4748" y="6475413"/>
            <a:ext cx="19091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</a:t>
            </a:r>
            <a:r>
              <a:rPr kumimoji="0" lang="en-US" altLang="ko-KR" sz="1800" b="1" dirty="0" smtClean="0">
                <a:cs typeface="+mn-cs"/>
              </a:rPr>
              <a:t>802.11-17/1657r6</a:t>
            </a:r>
            <a:endParaRPr kumimoji="0" lang="en-US" altLang="ko-KR" sz="1800" b="1" dirty="0" smtClean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2017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MAC operation of WUR</a:t>
            </a:r>
            <a:endParaRPr lang="ko-KR" altLang="en-US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2017-11-06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2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654071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30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submission, we reviewed MAC basic features and proposed detail operations</a:t>
            </a:r>
          </a:p>
          <a:p>
            <a:pPr lvl="1"/>
            <a:r>
              <a:rPr lang="en-US" altLang="ko-KR" dirty="0" smtClean="0"/>
              <a:t>WUR capability information element</a:t>
            </a:r>
          </a:p>
          <a:p>
            <a:pPr lvl="1"/>
            <a:r>
              <a:rPr lang="en-US" altLang="ko-KR" dirty="0" smtClean="0"/>
              <a:t>Two management frame for WUR mode signaling and negotiation</a:t>
            </a:r>
          </a:p>
          <a:p>
            <a:pPr lvl="1"/>
            <a:r>
              <a:rPr lang="en-US" altLang="ko-KR" dirty="0"/>
              <a:t>Data reception </a:t>
            </a:r>
            <a:r>
              <a:rPr lang="en-US" altLang="ko-KR" dirty="0" smtClean="0"/>
              <a:t>method in </a:t>
            </a:r>
            <a:r>
              <a:rPr lang="en-US" altLang="ko-KR" dirty="0"/>
              <a:t>WUR mode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5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</a:t>
            </a:r>
            <a:r>
              <a:rPr lang="en-US" altLang="ko-KR" dirty="0" smtClean="0"/>
              <a:t>agree </a:t>
            </a:r>
            <a:r>
              <a:rPr lang="en-US" altLang="ko-KR" dirty="0"/>
              <a:t>to add following text in SFD</a:t>
            </a:r>
            <a:r>
              <a:rPr lang="en-US" altLang="ko-KR" dirty="0" smtClean="0"/>
              <a:t>?</a:t>
            </a:r>
          </a:p>
          <a:p>
            <a:pPr lvl="1"/>
            <a:r>
              <a:rPr lang="en-US" altLang="ko-KR" dirty="0" smtClean="0"/>
              <a:t>Define Information Element for WUR capability information</a:t>
            </a:r>
          </a:p>
          <a:p>
            <a:pPr lvl="2"/>
            <a:r>
              <a:rPr lang="en-US" altLang="ko-KR" dirty="0"/>
              <a:t>Supportability for WUR operation at AP side </a:t>
            </a:r>
          </a:p>
          <a:p>
            <a:pPr lvl="2"/>
            <a:r>
              <a:rPr lang="en-US" altLang="ko-KR" dirty="0" smtClean="0"/>
              <a:t>Supported </a:t>
            </a:r>
            <a:r>
              <a:rPr lang="en-US" altLang="ko-KR" dirty="0"/>
              <a:t>operating class for WUR channel</a:t>
            </a:r>
          </a:p>
          <a:p>
            <a:pPr lvl="2"/>
            <a:r>
              <a:rPr lang="en-US" altLang="ko-KR" dirty="0" smtClean="0"/>
              <a:t>PCR </a:t>
            </a:r>
            <a:r>
              <a:rPr lang="en-US" altLang="ko-KR" dirty="0"/>
              <a:t>transition </a:t>
            </a:r>
            <a:r>
              <a:rPr lang="en-US" altLang="ko-KR" dirty="0" smtClean="0"/>
              <a:t>delay from doze state to awake state after receiving wake-up packet at STA side</a:t>
            </a:r>
            <a:endParaRPr lang="en-US" altLang="ko-KR" dirty="0"/>
          </a:p>
          <a:p>
            <a:pPr lvl="2"/>
            <a:r>
              <a:rPr lang="en-US" altLang="ko-KR" dirty="0"/>
              <a:t>Nonzero-length Frame Body support</a:t>
            </a:r>
          </a:p>
          <a:p>
            <a:pPr lvl="2"/>
            <a:r>
              <a:rPr lang="en-US" altLang="ko-KR" dirty="0" smtClean="0"/>
              <a:t>Other information is TBD</a:t>
            </a:r>
          </a:p>
          <a:p>
            <a:pPr lvl="2"/>
            <a:endParaRPr lang="en-US" altLang="ko-KR" dirty="0"/>
          </a:p>
          <a:p>
            <a:r>
              <a:rPr lang="en-US" altLang="ko-KR" dirty="0" smtClean="0"/>
              <a:t>Y: 26 , N: 0 , A:14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63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the following?</a:t>
            </a:r>
          </a:p>
          <a:p>
            <a:pPr lvl="1"/>
            <a:r>
              <a:rPr lang="en-US" altLang="ko-KR" dirty="0" smtClean="0"/>
              <a:t>WUR Parameter field of WUR mode element, if present, include following</a:t>
            </a:r>
            <a:endParaRPr lang="en-US" altLang="ko-KR" dirty="0"/>
          </a:p>
          <a:p>
            <a:pPr lvl="2"/>
            <a:r>
              <a:rPr lang="en-US" altLang="ko-KR" dirty="0" smtClean="0"/>
              <a:t>Preferred </a:t>
            </a:r>
            <a:r>
              <a:rPr lang="en-US" altLang="ko-KR" dirty="0"/>
              <a:t>duty cycle parameter (e.g. ON Duration, Period, etc</a:t>
            </a:r>
            <a:r>
              <a:rPr lang="en-US" altLang="ko-KR" dirty="0" smtClean="0"/>
              <a:t>...)</a:t>
            </a:r>
          </a:p>
          <a:p>
            <a:pPr lvl="2"/>
            <a:endParaRPr lang="en-US" altLang="ko-KR" dirty="0"/>
          </a:p>
          <a:p>
            <a:r>
              <a:rPr lang="en-US" altLang="ko-KR" dirty="0"/>
              <a:t>Y: </a:t>
            </a:r>
            <a:r>
              <a:rPr lang="en-US" altLang="ko-KR" dirty="0" smtClean="0"/>
              <a:t>27 </a:t>
            </a:r>
            <a:r>
              <a:rPr lang="en-US" altLang="ko-KR" dirty="0"/>
              <a:t>, N: </a:t>
            </a:r>
            <a:r>
              <a:rPr lang="en-US" altLang="ko-KR" dirty="0" smtClean="0"/>
              <a:t>0 </a:t>
            </a:r>
            <a:r>
              <a:rPr lang="en-US" altLang="ko-KR" dirty="0"/>
              <a:t>, </a:t>
            </a:r>
            <a:r>
              <a:rPr lang="en-US" altLang="ko-KR" dirty="0" smtClean="0"/>
              <a:t>A:10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94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the following?</a:t>
            </a:r>
          </a:p>
          <a:p>
            <a:pPr lvl="1"/>
            <a:r>
              <a:rPr lang="en-US" altLang="ko-KR" dirty="0"/>
              <a:t>WUR Parameter field of WUR mode element, if present, </a:t>
            </a:r>
            <a:r>
              <a:rPr lang="en-US" altLang="ko-KR" dirty="0" smtClean="0"/>
              <a:t>may include followings</a:t>
            </a:r>
            <a:endParaRPr lang="en-US" altLang="ko-KR" dirty="0"/>
          </a:p>
          <a:p>
            <a:pPr lvl="2"/>
            <a:r>
              <a:rPr lang="en-US" altLang="ko-KR" dirty="0" smtClean="0"/>
              <a:t>WUR </a:t>
            </a:r>
            <a:r>
              <a:rPr lang="en-US" altLang="ko-KR" dirty="0"/>
              <a:t>ID </a:t>
            </a:r>
            <a:r>
              <a:rPr lang="en-US" altLang="ko-KR" dirty="0" smtClean="0"/>
              <a:t>information</a:t>
            </a:r>
          </a:p>
          <a:p>
            <a:pPr lvl="3"/>
            <a:r>
              <a:rPr lang="en-US" altLang="ko-KR" dirty="0" smtClean="0"/>
              <a:t>Individual ID</a:t>
            </a:r>
          </a:p>
          <a:p>
            <a:pPr lvl="2"/>
            <a:r>
              <a:rPr lang="en-US" altLang="ko-KR" dirty="0" smtClean="0"/>
              <a:t>Duty </a:t>
            </a:r>
            <a:r>
              <a:rPr lang="en-US" altLang="ko-KR" dirty="0"/>
              <a:t>cycle information</a:t>
            </a:r>
          </a:p>
          <a:p>
            <a:pPr lvl="2"/>
            <a:r>
              <a:rPr lang="en-US" altLang="ko-KR" dirty="0"/>
              <a:t>WUR channel information</a:t>
            </a:r>
          </a:p>
          <a:p>
            <a:pPr lvl="1"/>
            <a:r>
              <a:rPr lang="en-US" altLang="ko-KR" dirty="0" smtClean="0"/>
              <a:t>or include </a:t>
            </a:r>
            <a:r>
              <a:rPr lang="en-US" altLang="ko-KR" dirty="0"/>
              <a:t>following</a:t>
            </a:r>
          </a:p>
          <a:p>
            <a:pPr lvl="2"/>
            <a:r>
              <a:rPr lang="en-US" altLang="ko-KR" dirty="0"/>
              <a:t>Preferred duty cycle parameter (e.g. ON Duration, Period, etc</a:t>
            </a:r>
            <a:r>
              <a:rPr lang="en-US" altLang="ko-KR" dirty="0" smtClean="0"/>
              <a:t>...)</a:t>
            </a:r>
          </a:p>
          <a:p>
            <a:r>
              <a:rPr lang="en-US" altLang="ko-KR" dirty="0"/>
              <a:t>Y: </a:t>
            </a:r>
            <a:r>
              <a:rPr lang="en-US" altLang="ko-KR" dirty="0" smtClean="0"/>
              <a:t>21 </a:t>
            </a:r>
            <a:r>
              <a:rPr lang="en-US" altLang="ko-KR" dirty="0"/>
              <a:t>, N: </a:t>
            </a:r>
            <a:r>
              <a:rPr lang="en-US" altLang="ko-KR" dirty="0" smtClean="0"/>
              <a:t>0 </a:t>
            </a:r>
            <a:r>
              <a:rPr lang="en-US" altLang="ko-KR" dirty="0"/>
              <a:t>, A</a:t>
            </a:r>
            <a:r>
              <a:rPr lang="en-US" altLang="ko-KR" dirty="0" smtClean="0"/>
              <a:t>: 13</a:t>
            </a:r>
            <a:endParaRPr lang="en-US" altLang="ko-KR" dirty="0"/>
          </a:p>
          <a:p>
            <a:endParaRPr lang="en-US" altLang="ko-KR" dirty="0"/>
          </a:p>
          <a:p>
            <a:pPr lvl="2"/>
            <a:endParaRPr lang="en-GB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1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the following?</a:t>
            </a:r>
          </a:p>
          <a:p>
            <a:pPr lvl="1"/>
            <a:r>
              <a:rPr lang="en-US" altLang="ko-KR" dirty="0" smtClean="0"/>
              <a:t>Define an unified rule for WUR mode operation </a:t>
            </a:r>
            <a:r>
              <a:rPr lang="en-US" altLang="ko-KR" dirty="0"/>
              <a:t>regardless of existing power saving features</a:t>
            </a:r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14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Move to add following text in SFD</a:t>
            </a:r>
          </a:p>
          <a:p>
            <a:pPr lvl="1"/>
            <a:r>
              <a:rPr lang="en-GB" altLang="ko-KR" dirty="0"/>
              <a:t>IEEE 802.11ba spec shall define </a:t>
            </a:r>
            <a:r>
              <a:rPr lang="en-US" altLang="ko-KR" dirty="0" smtClean="0"/>
              <a:t>Information </a:t>
            </a:r>
            <a:r>
              <a:rPr lang="en-US" altLang="ko-KR" dirty="0"/>
              <a:t>Element for WUR </a:t>
            </a:r>
            <a:r>
              <a:rPr lang="en-US" altLang="ko-KR" dirty="0" smtClean="0"/>
              <a:t>capability</a:t>
            </a:r>
            <a:endParaRPr lang="en-US" altLang="ko-KR" dirty="0"/>
          </a:p>
          <a:p>
            <a:pPr lvl="2"/>
            <a:r>
              <a:rPr lang="en-US" altLang="ko-KR" dirty="0" smtClean="0"/>
              <a:t>Supported </a:t>
            </a:r>
            <a:r>
              <a:rPr lang="en-US" altLang="ko-KR" dirty="0"/>
              <a:t>operating class for WUR channel</a:t>
            </a:r>
          </a:p>
          <a:p>
            <a:pPr lvl="2"/>
            <a:r>
              <a:rPr lang="en-US" altLang="ko-KR" dirty="0"/>
              <a:t>PCR transition delay from doze state to awake state after receiving wake-up packet at STA side</a:t>
            </a:r>
          </a:p>
          <a:p>
            <a:pPr lvl="2"/>
            <a:r>
              <a:rPr lang="en-US" altLang="ko-KR" dirty="0"/>
              <a:t>Nonzero-length Frame Body support</a:t>
            </a:r>
          </a:p>
          <a:p>
            <a:pPr lvl="2"/>
            <a:r>
              <a:rPr lang="en-US" altLang="ko-KR" dirty="0"/>
              <a:t>Other information is TBD</a:t>
            </a:r>
          </a:p>
          <a:p>
            <a:r>
              <a:rPr lang="en-US" altLang="ko-KR" dirty="0" smtClean="0"/>
              <a:t>Moved: </a:t>
            </a:r>
            <a:r>
              <a:rPr lang="en-US" altLang="ko-KR" dirty="0" err="1" smtClean="0"/>
              <a:t>Suhwook</a:t>
            </a:r>
            <a:r>
              <a:rPr lang="en-US" altLang="ko-KR" dirty="0" smtClean="0"/>
              <a:t> Kim, Seconded: </a:t>
            </a:r>
          </a:p>
          <a:p>
            <a:r>
              <a:rPr lang="en-US" altLang="ko-KR" dirty="0" smtClean="0"/>
              <a:t>Results: 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9168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Move to add following text in SFD</a:t>
            </a:r>
          </a:p>
          <a:p>
            <a:pPr lvl="1"/>
            <a:r>
              <a:rPr lang="en-US" altLang="ko-KR" dirty="0"/>
              <a:t>WUR Parameter field of WUR mode element, if present, may include followings</a:t>
            </a:r>
          </a:p>
          <a:p>
            <a:pPr lvl="2"/>
            <a:r>
              <a:rPr lang="en-US" altLang="ko-KR" dirty="0"/>
              <a:t>WUR ID information</a:t>
            </a:r>
          </a:p>
          <a:p>
            <a:pPr lvl="3"/>
            <a:r>
              <a:rPr lang="en-US" altLang="ko-KR" dirty="0"/>
              <a:t>Individual ID</a:t>
            </a:r>
          </a:p>
          <a:p>
            <a:pPr lvl="2"/>
            <a:r>
              <a:rPr lang="en-US" altLang="ko-KR" dirty="0"/>
              <a:t>Duty cycle information</a:t>
            </a:r>
          </a:p>
          <a:p>
            <a:pPr lvl="2"/>
            <a:r>
              <a:rPr lang="en-US" altLang="ko-KR" dirty="0"/>
              <a:t>WUR channel information</a:t>
            </a:r>
          </a:p>
          <a:p>
            <a:pPr lvl="1"/>
            <a:r>
              <a:rPr lang="en-US" altLang="ko-KR" dirty="0"/>
              <a:t>or include following</a:t>
            </a:r>
          </a:p>
          <a:p>
            <a:pPr lvl="2"/>
            <a:r>
              <a:rPr lang="en-US" altLang="ko-KR" dirty="0"/>
              <a:t>Preferred duty cycle parameter (e.g. ON Duration, Period, etc...)</a:t>
            </a:r>
          </a:p>
          <a:p>
            <a:r>
              <a:rPr lang="en-US" altLang="ko-KR" dirty="0"/>
              <a:t>Moved: </a:t>
            </a:r>
            <a:r>
              <a:rPr lang="en-US" altLang="ko-KR" dirty="0" err="1"/>
              <a:t>Suhwook</a:t>
            </a:r>
            <a:r>
              <a:rPr lang="en-US" altLang="ko-KR" dirty="0"/>
              <a:t> Kim, Seconded: </a:t>
            </a:r>
          </a:p>
          <a:p>
            <a:r>
              <a:rPr lang="en-US" altLang="ko-KR" dirty="0"/>
              <a:t>Results: </a:t>
            </a:r>
            <a:endParaRPr lang="ko-KR" altLang="en-US"/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800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Even though our SFD has been </a:t>
            </a:r>
            <a:r>
              <a:rPr lang="en-US" altLang="ko-KR" dirty="0"/>
              <a:t>almost </a:t>
            </a:r>
            <a:r>
              <a:rPr lang="en-US" altLang="ko-KR" dirty="0" smtClean="0"/>
              <a:t>done, some of basic MAC procedures are still unclear</a:t>
            </a:r>
          </a:p>
          <a:p>
            <a:pPr lvl="1"/>
            <a:r>
              <a:rPr lang="en-US" altLang="ko-KR" dirty="0" smtClean="0"/>
              <a:t>We will </a:t>
            </a:r>
            <a:r>
              <a:rPr lang="en-US" altLang="ko-KR" dirty="0"/>
              <a:t>address and make clear </a:t>
            </a:r>
            <a:r>
              <a:rPr lang="en-US" altLang="ko-KR" dirty="0" smtClean="0"/>
              <a:t>these unclearness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75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MAC overall procedure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2017</a:t>
            </a:r>
            <a:endParaRPr 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490" y="2800350"/>
            <a:ext cx="8289020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78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 Association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WUR capability information will be delivered between AP and STA during association procedure</a:t>
            </a:r>
          </a:p>
          <a:p>
            <a:pPr lvl="1"/>
            <a:r>
              <a:rPr lang="en-US" altLang="ko-KR" dirty="0" smtClean="0"/>
              <a:t>Supportability for WUR operation at AP side </a:t>
            </a:r>
          </a:p>
          <a:p>
            <a:pPr lvl="1"/>
            <a:r>
              <a:rPr lang="en-US" altLang="ko-KR" dirty="0" smtClean="0"/>
              <a:t>Supported transmission rate for Wake-up packet</a:t>
            </a:r>
          </a:p>
          <a:p>
            <a:pPr lvl="1"/>
            <a:r>
              <a:rPr lang="en-US" altLang="ko-KR" dirty="0" smtClean="0"/>
              <a:t>Supported operating class for WUR channel</a:t>
            </a:r>
          </a:p>
          <a:p>
            <a:pPr lvl="1"/>
            <a:r>
              <a:rPr lang="en-US" altLang="ko-KR" dirty="0" smtClean="0"/>
              <a:t>Mode transition delay</a:t>
            </a:r>
          </a:p>
          <a:p>
            <a:pPr lvl="1"/>
            <a:r>
              <a:rPr lang="en-US" altLang="ko-KR" dirty="0" smtClean="0"/>
              <a:t>Nonzero-length Frame Body support</a:t>
            </a:r>
          </a:p>
          <a:p>
            <a:pPr lvl="1"/>
            <a:r>
              <a:rPr lang="en-US" altLang="ko-KR" dirty="0" smtClean="0"/>
              <a:t>Etc...</a:t>
            </a:r>
          </a:p>
          <a:p>
            <a:r>
              <a:rPr lang="en-US" altLang="ko-KR" dirty="0" smtClean="0"/>
              <a:t>We may need a new IE for WUR capability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36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WUR mode signaling (entry)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199"/>
            <a:ext cx="8153400" cy="4676775"/>
          </a:xfrm>
        </p:spPr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Two management frames (WUR mode request/response) will be defined for WUR mode signaling </a:t>
            </a:r>
          </a:p>
          <a:p>
            <a:r>
              <a:rPr lang="en-US" altLang="ko-KR" dirty="0" smtClean="0"/>
              <a:t>WUR mode signaling incorporates WUR negotiation</a:t>
            </a:r>
          </a:p>
          <a:p>
            <a:r>
              <a:rPr lang="en-US" altLang="ko-KR" dirty="0" smtClean="0"/>
              <a:t>After WUR mode signaling, a STA can enter into PM-WUR mode by existing signaling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979094"/>
            <a:ext cx="7700744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97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WUR mode signaling (entry)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Parameters for WUR mode signaling</a:t>
            </a:r>
          </a:p>
          <a:p>
            <a:pPr lvl="1"/>
            <a:r>
              <a:rPr lang="en-US" altLang="ko-KR" dirty="0" smtClean="0"/>
              <a:t>WUR mode request </a:t>
            </a:r>
          </a:p>
          <a:p>
            <a:pPr lvl="2"/>
            <a:r>
              <a:rPr lang="en-US" altLang="ko-KR" dirty="0" smtClean="0"/>
              <a:t>Mode indication (Entry or Termination)</a:t>
            </a:r>
          </a:p>
          <a:p>
            <a:pPr lvl="2"/>
            <a:r>
              <a:rPr lang="en-US" altLang="ko-KR" dirty="0" smtClean="0"/>
              <a:t>Channel quality information </a:t>
            </a:r>
          </a:p>
          <a:p>
            <a:pPr lvl="2"/>
            <a:r>
              <a:rPr lang="en-US" altLang="ko-KR" dirty="0" smtClean="0"/>
              <a:t>Preferred duty cycle parameter (e.g. ON Duration, Period, etc...)</a:t>
            </a:r>
          </a:p>
          <a:p>
            <a:pPr lvl="1"/>
            <a:r>
              <a:rPr lang="en-US" altLang="ko-KR" dirty="0" smtClean="0"/>
              <a:t>WUR mode response</a:t>
            </a:r>
          </a:p>
          <a:p>
            <a:pPr lvl="2"/>
            <a:r>
              <a:rPr lang="en-US" altLang="ko-KR" dirty="0"/>
              <a:t>Status </a:t>
            </a:r>
            <a:r>
              <a:rPr lang="en-US" altLang="ko-KR" dirty="0" smtClean="0"/>
              <a:t>code (accept or deny with reason)</a:t>
            </a:r>
          </a:p>
          <a:p>
            <a:pPr lvl="2"/>
            <a:r>
              <a:rPr lang="en-US" altLang="ko-KR" dirty="0" smtClean="0"/>
              <a:t>WUR ID Allocation (Individual, group)</a:t>
            </a:r>
          </a:p>
          <a:p>
            <a:pPr lvl="2"/>
            <a:r>
              <a:rPr lang="en-US" altLang="ko-KR" dirty="0" smtClean="0"/>
              <a:t>Duty cycle information</a:t>
            </a:r>
          </a:p>
          <a:p>
            <a:pPr lvl="2"/>
            <a:r>
              <a:rPr lang="en-US" altLang="ko-KR" dirty="0" smtClean="0"/>
              <a:t>WUR channel information</a:t>
            </a:r>
          </a:p>
          <a:p>
            <a:pPr lvl="2"/>
            <a:r>
              <a:rPr lang="en-US" altLang="ko-KR" dirty="0" smtClean="0"/>
              <a:t>TSF, WUR beacon information (Interval, TBTT)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2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Data reception in WUR mode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Detail </a:t>
            </a:r>
            <a:r>
              <a:rPr lang="en-US" altLang="ko-KR" dirty="0"/>
              <a:t>operation can vary depending on which existing power saving feature was used</a:t>
            </a:r>
          </a:p>
          <a:p>
            <a:pPr lvl="1"/>
            <a:r>
              <a:rPr lang="en-US" altLang="ko-KR" dirty="0"/>
              <a:t>If TWT is used, for example, response frame of wake-up packet may be transmitted in service period</a:t>
            </a:r>
          </a:p>
          <a:p>
            <a:pPr lvl="1"/>
            <a:r>
              <a:rPr lang="en-US" altLang="ko-KR" dirty="0" smtClean="0"/>
              <a:t>It may occur inefficient power consumption in some cases</a:t>
            </a:r>
          </a:p>
          <a:p>
            <a:pPr lvl="1"/>
            <a:r>
              <a:rPr lang="en-US" altLang="ko-KR" dirty="0" smtClean="0"/>
              <a:t>We may need to define detail operation for each case or define one unified operation regardless of </a:t>
            </a:r>
            <a:r>
              <a:rPr lang="en-US" altLang="ko-KR" dirty="0"/>
              <a:t>existing power saving feature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3575" y="1600200"/>
            <a:ext cx="6335762" cy="1773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11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Data reception in WUR mode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  <p:sp>
        <p:nvSpPr>
          <p:cNvPr id="10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If we have an unified rule in WUR mode,</a:t>
            </a:r>
          </a:p>
          <a:p>
            <a:pPr lvl="1"/>
            <a:r>
              <a:rPr lang="en-US" altLang="ko-KR" dirty="0" smtClean="0"/>
              <a:t>inefficient power </a:t>
            </a:r>
            <a:r>
              <a:rPr lang="en-US" altLang="ko-KR" dirty="0"/>
              <a:t>consumption can </a:t>
            </a:r>
            <a:r>
              <a:rPr lang="en-US" altLang="ko-KR" dirty="0" smtClean="0"/>
              <a:t>be mitigated </a:t>
            </a:r>
          </a:p>
          <a:p>
            <a:pPr lvl="1"/>
            <a:r>
              <a:rPr lang="en-US" altLang="ko-KR" dirty="0" smtClean="0"/>
              <a:t>latency can be minimized</a:t>
            </a:r>
          </a:p>
          <a:p>
            <a:pPr lvl="1"/>
            <a:r>
              <a:rPr lang="en-US" altLang="ko-KR" dirty="0" smtClean="0"/>
              <a:t>status </a:t>
            </a:r>
            <a:r>
              <a:rPr lang="en-US" altLang="ko-KR" dirty="0"/>
              <a:t>mismatch </a:t>
            </a:r>
            <a:r>
              <a:rPr lang="en-US" altLang="ko-KR" dirty="0" smtClean="0"/>
              <a:t>problem can be solved</a:t>
            </a:r>
          </a:p>
          <a:p>
            <a:pPr lvl="1"/>
            <a:r>
              <a:rPr lang="en-US" altLang="ko-KR" dirty="0" smtClean="0"/>
              <a:t>we don’t have to adjust detail operation of each cases</a:t>
            </a:r>
          </a:p>
          <a:p>
            <a:pPr lvl="1"/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226659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WUR mode signaling (termination)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WUR mode response can be omitted in WUR mode signaling for termination</a:t>
            </a:r>
          </a:p>
          <a:p>
            <a:r>
              <a:rPr lang="en-US" altLang="ko-KR" dirty="0" smtClean="0"/>
              <a:t>Once WUR mode is terminated, the STA can operate in existing PS mode or move to active mode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828800"/>
            <a:ext cx="7381735" cy="2114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78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83186</TotalTime>
  <Words>886</Words>
  <Application>Microsoft Office PowerPoint</Application>
  <PresentationFormat>화면 슬라이드 쇼(4:3)</PresentationFormat>
  <Paragraphs>181</Paragraphs>
  <Slides>16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1" baseType="lpstr">
      <vt:lpstr>굴림</vt:lpstr>
      <vt:lpstr>맑은 고딕</vt:lpstr>
      <vt:lpstr>Arial</vt:lpstr>
      <vt:lpstr>Times New Roman</vt:lpstr>
      <vt:lpstr>802-11-Submission</vt:lpstr>
      <vt:lpstr>MAC operation of WUR</vt:lpstr>
      <vt:lpstr>Introduction</vt:lpstr>
      <vt:lpstr>MAC overall procedure</vt:lpstr>
      <vt:lpstr>1. Association</vt:lpstr>
      <vt:lpstr>2. WUR mode signaling (entry)</vt:lpstr>
      <vt:lpstr>2. WUR mode signaling (entry)</vt:lpstr>
      <vt:lpstr>3. Data reception in WUR mode</vt:lpstr>
      <vt:lpstr>3. Data reception in WUR mode</vt:lpstr>
      <vt:lpstr>4. WUR mode signaling (termination)</vt:lpstr>
      <vt:lpstr>Summary</vt:lpstr>
      <vt:lpstr>Straw poll 1</vt:lpstr>
      <vt:lpstr>Straw poll 2</vt:lpstr>
      <vt:lpstr>Straw poll 3</vt:lpstr>
      <vt:lpstr>Straw poll 4</vt:lpstr>
      <vt:lpstr>Motion 1</vt:lpstr>
      <vt:lpstr>Motion 2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Efficient multicast transmission for dense WLAN environment</dc:title>
  <dc:creator>Jeongki Kim</dc:creator>
  <cp:lastModifiedBy>김서욱/선임연구원/차세대표준(연)IoT팀(suhwook.kim@lge.com)</cp:lastModifiedBy>
  <cp:revision>1863</cp:revision>
  <cp:lastPrinted>1998-02-10T13:28:06Z</cp:lastPrinted>
  <dcterms:created xsi:type="dcterms:W3CDTF">2007-05-21T21:00:37Z</dcterms:created>
  <dcterms:modified xsi:type="dcterms:W3CDTF">2017-11-09T14:10:43Z</dcterms:modified>
</cp:coreProperties>
</file>