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  <p:sldId id="578" r:id="rId16"/>
    <p:sldId id="579" r:id="rId17"/>
    <p:sldId id="581" r:id="rId1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04" d="100"/>
          <a:sy n="104" d="100"/>
        </p:scale>
        <p:origin x="10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802.11-17/1657r5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 at STA side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Y: 26 , N: 0 , A:14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WUR Parameter field of WUR mode element, if present, include following</a:t>
            </a:r>
            <a:endParaRPr lang="en-US" altLang="ko-KR" dirty="0"/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Y: </a:t>
            </a:r>
            <a:r>
              <a:rPr lang="en-US" altLang="ko-KR" dirty="0" smtClean="0"/>
              <a:t>27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</a:t>
            </a:r>
            <a:r>
              <a:rPr lang="en-US" altLang="ko-KR" dirty="0" smtClean="0"/>
              <a:t>A:10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/>
              <a:t>WUR Parameter field of WUR mode element, if present, </a:t>
            </a:r>
            <a:r>
              <a:rPr lang="en-US" altLang="ko-KR" dirty="0" smtClean="0"/>
              <a:t>may include followings</a:t>
            </a:r>
            <a:endParaRPr lang="en-US" altLang="ko-KR" dirty="0"/>
          </a:p>
          <a:p>
            <a:pPr lvl="2"/>
            <a:r>
              <a:rPr lang="en-US" altLang="ko-KR" dirty="0" smtClean="0"/>
              <a:t>WUR </a:t>
            </a:r>
            <a:r>
              <a:rPr lang="en-US" altLang="ko-KR" dirty="0"/>
              <a:t>ID </a:t>
            </a:r>
            <a:r>
              <a:rPr lang="en-US" altLang="ko-KR" dirty="0" smtClean="0"/>
              <a:t>information</a:t>
            </a:r>
          </a:p>
          <a:p>
            <a:pPr lvl="3"/>
            <a:r>
              <a:rPr lang="en-US" altLang="ko-KR" dirty="0" smtClean="0"/>
              <a:t>Individual ID</a:t>
            </a:r>
          </a:p>
          <a:p>
            <a:pPr lvl="2"/>
            <a:r>
              <a:rPr lang="en-US" altLang="ko-KR" dirty="0" smtClean="0"/>
              <a:t>Duty </a:t>
            </a:r>
            <a:r>
              <a:rPr lang="en-US" altLang="ko-KR" dirty="0"/>
              <a:t>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 smtClean="0"/>
              <a:t>or include </a:t>
            </a:r>
            <a:r>
              <a:rPr lang="en-US" altLang="ko-KR" dirty="0"/>
              <a:t>following</a:t>
            </a:r>
          </a:p>
          <a:p>
            <a:pPr lvl="2"/>
            <a:r>
              <a:rPr lang="en-US" altLang="ko-KR" dirty="0"/>
              <a:t>Preferred duty cycle parameter (e.g. ON Duration, Period, etc</a:t>
            </a:r>
            <a:r>
              <a:rPr lang="en-US" altLang="ko-KR" dirty="0" smtClean="0"/>
              <a:t>...)</a:t>
            </a:r>
          </a:p>
          <a:p>
            <a:r>
              <a:rPr lang="en-US" altLang="ko-KR" dirty="0"/>
              <a:t>Y: </a:t>
            </a:r>
            <a:r>
              <a:rPr lang="en-US" altLang="ko-KR" dirty="0" smtClean="0"/>
              <a:t>21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A</a:t>
            </a:r>
            <a:r>
              <a:rPr lang="en-US" altLang="ko-KR" dirty="0" smtClean="0"/>
              <a:t>: 13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GB" altLang="ko-KR" dirty="0"/>
              <a:t>IEEE 802.11ba spec shall define </a:t>
            </a:r>
            <a:r>
              <a:rPr lang="en-US" altLang="ko-KR" dirty="0" smtClean="0"/>
              <a:t>Information </a:t>
            </a:r>
            <a:r>
              <a:rPr lang="en-US" altLang="ko-KR" dirty="0"/>
              <a:t>Element for WUR </a:t>
            </a:r>
            <a:r>
              <a:rPr lang="en-US" altLang="ko-KR" dirty="0" smtClean="0"/>
              <a:t>capability</a:t>
            </a:r>
            <a:endParaRPr lang="en-US" altLang="ko-KR" dirty="0"/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/>
              <a:t>Supported operating class for WUR channel</a:t>
            </a:r>
          </a:p>
          <a:p>
            <a:pPr lvl="2"/>
            <a:r>
              <a:rPr lang="en-US" altLang="ko-KR" dirty="0"/>
              <a:t>PCR transition delay from doze state to awake state after receiving wake-up packet at STA side</a:t>
            </a:r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/>
              <a:t>Other information is TBD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21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GB" altLang="ko-KR" dirty="0"/>
              <a:t>IEEE 802.11ba spec shall define </a:t>
            </a:r>
            <a:r>
              <a:rPr lang="en-US" altLang="ko-KR" dirty="0" smtClean="0"/>
              <a:t>Information </a:t>
            </a:r>
            <a:r>
              <a:rPr lang="en-US" altLang="ko-KR" dirty="0"/>
              <a:t>Element for WUR </a:t>
            </a:r>
            <a:r>
              <a:rPr lang="en-US" altLang="ko-KR" dirty="0" smtClean="0"/>
              <a:t>capability</a:t>
            </a:r>
            <a:endParaRPr lang="en-US" altLang="ko-KR" dirty="0"/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/>
              <a:t>PCR transition delay from doze state to awake state after receiving wake-up packet at STA side</a:t>
            </a:r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/>
              <a:t>Other information is TBD</a:t>
            </a:r>
          </a:p>
          <a:p>
            <a:r>
              <a:rPr lang="en-US" altLang="ko-KR" dirty="0" smtClean="0"/>
              <a:t>Moved: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Kim, Seconded: </a:t>
            </a:r>
          </a:p>
          <a:p>
            <a:r>
              <a:rPr lang="en-US" altLang="ko-KR" dirty="0" smtClean="0"/>
              <a:t>Results: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6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 text in SFD</a:t>
            </a:r>
          </a:p>
          <a:p>
            <a:pPr lvl="1"/>
            <a:r>
              <a:rPr lang="en-US" altLang="ko-KR" dirty="0"/>
              <a:t>WUR Parameter field of WUR mode element, if present, may include followings</a:t>
            </a:r>
          </a:p>
          <a:p>
            <a:pPr lvl="2"/>
            <a:r>
              <a:rPr lang="en-US" altLang="ko-KR" dirty="0"/>
              <a:t>WUR ID information</a:t>
            </a:r>
          </a:p>
          <a:p>
            <a:pPr lvl="3"/>
            <a:r>
              <a:rPr lang="en-US" altLang="ko-KR" dirty="0"/>
              <a:t>Individual ID</a:t>
            </a:r>
          </a:p>
          <a:p>
            <a:pPr lvl="2"/>
            <a:r>
              <a:rPr lang="en-US" altLang="ko-KR" dirty="0"/>
              <a:t>Duty 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/>
              <a:t>or include following</a:t>
            </a:r>
          </a:p>
          <a:p>
            <a:pPr lvl="2"/>
            <a:r>
              <a:rPr lang="en-US" altLang="ko-KR" dirty="0"/>
              <a:t>Preferred duty cycle parameter (e.g. ON Duration, Period, etc...)</a:t>
            </a:r>
          </a:p>
          <a:p>
            <a:r>
              <a:rPr lang="en-US" altLang="ko-KR" dirty="0"/>
              <a:t>Moved: </a:t>
            </a:r>
            <a:r>
              <a:rPr lang="en-US" altLang="ko-KR" dirty="0" err="1"/>
              <a:t>Suhwook</a:t>
            </a:r>
            <a:r>
              <a:rPr lang="en-US" altLang="ko-KR" dirty="0"/>
              <a:t> Kim, Seconded: </a:t>
            </a:r>
          </a:p>
          <a:p>
            <a:r>
              <a:rPr lang="en-US" altLang="ko-KR" dirty="0"/>
              <a:t>Results: </a:t>
            </a:r>
            <a:endParaRPr lang="ko-KR" altLang="en-US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0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WUR operation at AP side </a:t>
            </a:r>
          </a:p>
          <a:p>
            <a:pPr lvl="1"/>
            <a:r>
              <a:rPr lang="en-US" altLang="ko-KR" dirty="0" smtClean="0"/>
              <a:t>Supported 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Frame Body support</a:t>
            </a:r>
          </a:p>
          <a:p>
            <a:pPr lvl="1"/>
            <a:r>
              <a:rPr lang="en-US" altLang="ko-KR" dirty="0" smtClean="0"/>
              <a:t>Etc...</a:t>
            </a:r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quality information </a:t>
            </a:r>
          </a:p>
          <a:p>
            <a:pPr lvl="2"/>
            <a:r>
              <a:rPr lang="en-US" altLang="ko-KR" dirty="0" smtClean="0"/>
              <a:t>Preferred duty cycle parameter (e.g. ON Duration, Period, etc...)</a:t>
            </a:r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83137</TotalTime>
  <Words>951</Words>
  <Application>Microsoft Office PowerPoint</Application>
  <PresentationFormat>화면 슬라이드 쇼(4:3)</PresentationFormat>
  <Paragraphs>192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  <vt:lpstr>Motion 1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1861</cp:revision>
  <cp:lastPrinted>1998-02-10T13:28:06Z</cp:lastPrinted>
  <dcterms:created xsi:type="dcterms:W3CDTF">2007-05-21T21:00:37Z</dcterms:created>
  <dcterms:modified xsi:type="dcterms:W3CDTF">2017-11-09T13:21:20Z</dcterms:modified>
</cp:coreProperties>
</file>