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573" r:id="rId3"/>
    <p:sldId id="562" r:id="rId4"/>
    <p:sldId id="563" r:id="rId5"/>
    <p:sldId id="564" r:id="rId6"/>
    <p:sldId id="568" r:id="rId7"/>
    <p:sldId id="565" r:id="rId8"/>
    <p:sldId id="576" r:id="rId9"/>
    <p:sldId id="566" r:id="rId10"/>
    <p:sldId id="545" r:id="rId11"/>
    <p:sldId id="544" r:id="rId12"/>
    <p:sldId id="574" r:id="rId13"/>
    <p:sldId id="575" r:id="rId14"/>
    <p:sldId id="577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</a:t>
            </a:r>
            <a:r>
              <a:rPr lang="en-US" altLang="ko-KR" dirty="0" smtClean="0"/>
              <a:t>Information Element for WUR capability information</a:t>
            </a:r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 smtClean="0"/>
              <a:t>PCR </a:t>
            </a:r>
            <a:r>
              <a:rPr lang="en-US" altLang="ko-KR" dirty="0"/>
              <a:t>transition </a:t>
            </a:r>
            <a:r>
              <a:rPr lang="en-US" altLang="ko-KR" dirty="0" smtClean="0"/>
              <a:t>delay from doze state to awake state after receiving wake-up packet</a:t>
            </a:r>
            <a:endParaRPr lang="en-US" altLang="ko-KR" dirty="0"/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Information of Enter WUR </a:t>
            </a:r>
            <a:r>
              <a:rPr lang="en-US" altLang="ko-KR" dirty="0"/>
              <a:t>Mode </a:t>
            </a:r>
            <a:r>
              <a:rPr lang="en-US" altLang="ko-KR" dirty="0" smtClean="0"/>
              <a:t>Request and </a:t>
            </a:r>
            <a:r>
              <a:rPr lang="en-US" altLang="ko-KR" dirty="0"/>
              <a:t>Enter WUR Mode Suspend Request</a:t>
            </a:r>
          </a:p>
          <a:p>
            <a:pPr lvl="2"/>
            <a:r>
              <a:rPr lang="en-US" altLang="ko-KR" dirty="0" smtClean="0"/>
              <a:t>Preferred </a:t>
            </a:r>
            <a:r>
              <a:rPr lang="en-US" altLang="ko-KR" dirty="0"/>
              <a:t>duty cycle parameter (e.g. ON Duration, Period, etc</a:t>
            </a:r>
            <a:r>
              <a:rPr lang="en-US" altLang="ko-KR" dirty="0" smtClean="0"/>
              <a:t>...)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Information of Enter WUR </a:t>
            </a:r>
            <a:r>
              <a:rPr lang="en-US" altLang="ko-KR" dirty="0"/>
              <a:t>Mode </a:t>
            </a:r>
            <a:r>
              <a:rPr lang="en-US" altLang="ko-KR" dirty="0" smtClean="0"/>
              <a:t>Response and </a:t>
            </a:r>
            <a:r>
              <a:rPr lang="en-US" altLang="ko-KR" dirty="0"/>
              <a:t>Enter WUR Mode Suspend </a:t>
            </a:r>
            <a:r>
              <a:rPr lang="en-US" altLang="ko-KR" dirty="0" smtClean="0"/>
              <a:t>Response</a:t>
            </a:r>
            <a:endParaRPr lang="en-US" altLang="ko-KR" dirty="0"/>
          </a:p>
          <a:p>
            <a:pPr lvl="2"/>
            <a:r>
              <a:rPr lang="en-US" altLang="ko-KR" dirty="0" smtClean="0"/>
              <a:t>WUR </a:t>
            </a:r>
            <a:r>
              <a:rPr lang="en-US" altLang="ko-KR" dirty="0"/>
              <a:t>ID </a:t>
            </a:r>
            <a:r>
              <a:rPr lang="en-US" altLang="ko-KR" dirty="0" smtClean="0"/>
              <a:t>information</a:t>
            </a:r>
          </a:p>
          <a:p>
            <a:pPr lvl="3"/>
            <a:r>
              <a:rPr lang="en-US" altLang="ko-KR" dirty="0" smtClean="0"/>
              <a:t>Individual ID</a:t>
            </a:r>
          </a:p>
          <a:p>
            <a:pPr lvl="3"/>
            <a:r>
              <a:rPr lang="en-US" altLang="ko-KR" dirty="0" smtClean="0"/>
              <a:t>Group ID (TBD)</a:t>
            </a:r>
            <a:endParaRPr lang="en-US" altLang="ko-KR" dirty="0"/>
          </a:p>
          <a:p>
            <a:pPr lvl="2"/>
            <a:r>
              <a:rPr lang="en-US" altLang="ko-KR" dirty="0"/>
              <a:t>Duty 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2"/>
            <a:r>
              <a:rPr lang="en-US" altLang="ko-KR" dirty="0"/>
              <a:t>TSF, WUR beacon information (Interval, TBTT)</a:t>
            </a:r>
          </a:p>
          <a:p>
            <a:pPr lvl="2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Define an unified rule for WUR mode operation </a:t>
            </a:r>
            <a:r>
              <a:rPr lang="en-US" altLang="ko-KR" dirty="0"/>
              <a:t>regardless of existing power saving features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Supportability for </a:t>
            </a:r>
            <a:r>
              <a:rPr lang="en-US" altLang="ko-KR" dirty="0" smtClean="0"/>
              <a:t>WUR operation at AP side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Supported </a:t>
            </a:r>
            <a:r>
              <a:rPr lang="en-US" altLang="ko-KR" dirty="0" smtClean="0"/>
              <a:t>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Nonzero-length </a:t>
            </a:r>
            <a:r>
              <a:rPr lang="en-US" altLang="ko-KR" dirty="0" smtClean="0"/>
              <a:t>Frame Body </a:t>
            </a:r>
            <a:r>
              <a:rPr lang="en-US" altLang="ko-KR" dirty="0" smtClean="0"/>
              <a:t>support</a:t>
            </a:r>
          </a:p>
          <a:p>
            <a:pPr lvl="1"/>
            <a:r>
              <a:rPr lang="en-US" altLang="ko-KR" dirty="0" smtClean="0"/>
              <a:t>Etc...</a:t>
            </a:r>
            <a:endParaRPr lang="en-US" altLang="ko-KR" dirty="0" smtClean="0"/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</a:t>
            </a:r>
            <a:r>
              <a:rPr lang="en-US" altLang="ko-KR" dirty="0" smtClean="0"/>
              <a:t>quality information </a:t>
            </a:r>
          </a:p>
          <a:p>
            <a:pPr lvl="2"/>
            <a:r>
              <a:rPr lang="en-US" altLang="ko-KR" dirty="0" smtClean="0"/>
              <a:t>Preferred duty cycle parameter </a:t>
            </a:r>
            <a:r>
              <a:rPr lang="en-US" altLang="ko-KR" dirty="0" smtClean="0"/>
              <a:t>(e.g. ON Duration, Period, etc...)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Allocation (Individual, group)</a:t>
            </a:r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TSF</a:t>
            </a:r>
            <a:r>
              <a:rPr lang="en-US" altLang="ko-KR" dirty="0" smtClean="0"/>
              <a:t>, WUR beacon information (Interval, TBTT)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Detail </a:t>
            </a:r>
            <a:r>
              <a:rPr lang="en-US" altLang="ko-KR" dirty="0"/>
              <a:t>operation can vary depending on which existing power saving feature was used</a:t>
            </a:r>
          </a:p>
          <a:p>
            <a:pPr lvl="1"/>
            <a:r>
              <a:rPr lang="en-US" altLang="ko-KR" dirty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It may occur inefficient power consumption in some cases</a:t>
            </a:r>
          </a:p>
          <a:p>
            <a:pPr lvl="1"/>
            <a:r>
              <a:rPr lang="en-US" altLang="ko-KR" dirty="0" smtClean="0"/>
              <a:t>We may need to define detail operation for each case or define one unified operation regardless of </a:t>
            </a:r>
            <a:r>
              <a:rPr lang="en-US" altLang="ko-KR" dirty="0"/>
              <a:t>existing power saving feature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575" y="1600200"/>
            <a:ext cx="6335762" cy="17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</a:t>
            </a:r>
            <a:r>
              <a:rPr lang="en-US" altLang="ko-KR" dirty="0" smtClean="0"/>
              <a:t>reception in WUR 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have an unified rule in WUR mode,</a:t>
            </a:r>
          </a:p>
          <a:p>
            <a:pPr lvl="1"/>
            <a:r>
              <a:rPr lang="en-US" altLang="ko-KR" dirty="0" smtClean="0"/>
              <a:t>inefficient power </a:t>
            </a:r>
            <a:r>
              <a:rPr lang="en-US" altLang="ko-KR" dirty="0"/>
              <a:t>consumption can </a:t>
            </a:r>
            <a:r>
              <a:rPr lang="en-US" altLang="ko-KR" dirty="0" smtClean="0"/>
              <a:t>be mitigated </a:t>
            </a:r>
          </a:p>
          <a:p>
            <a:pPr lvl="1"/>
            <a:r>
              <a:rPr lang="en-US" altLang="ko-KR" dirty="0" smtClean="0"/>
              <a:t>latency can be minimized</a:t>
            </a:r>
          </a:p>
          <a:p>
            <a:pPr lvl="1"/>
            <a:r>
              <a:rPr lang="en-US" altLang="ko-KR" dirty="0" smtClean="0"/>
              <a:t>status </a:t>
            </a:r>
            <a:r>
              <a:rPr lang="en-US" altLang="ko-KR" dirty="0"/>
              <a:t>mismatch </a:t>
            </a:r>
            <a:r>
              <a:rPr lang="en-US" altLang="ko-KR" dirty="0" smtClean="0"/>
              <a:t>problem can be solved</a:t>
            </a:r>
          </a:p>
          <a:p>
            <a:pPr lvl="1"/>
            <a:r>
              <a:rPr lang="en-US" altLang="ko-KR" dirty="0" smtClean="0"/>
              <a:t>we don’t have to adjust detail operation of each cases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665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83000</TotalTime>
  <Words>713</Words>
  <Application>Microsoft Office PowerPoint</Application>
  <PresentationFormat>화면 슬라이드 쇼(4:3)</PresentationFormat>
  <Paragraphs>150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3. Data reception in WUR mode</vt:lpstr>
      <vt:lpstr>3.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1853</cp:revision>
  <cp:lastPrinted>1998-02-10T13:28:06Z</cp:lastPrinted>
  <dcterms:created xsi:type="dcterms:W3CDTF">2007-05-21T21:00:37Z</dcterms:created>
  <dcterms:modified xsi:type="dcterms:W3CDTF">2017-11-08T18:31:27Z</dcterms:modified>
</cp:coreProperties>
</file>