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53" r:id="rId2"/>
    <p:sldId id="535" r:id="rId3"/>
    <p:sldId id="563" r:id="rId4"/>
    <p:sldId id="564" r:id="rId5"/>
    <p:sldId id="566" r:id="rId6"/>
    <p:sldId id="572" r:id="rId7"/>
    <p:sldId id="570" r:id="rId8"/>
    <p:sldId id="565" r:id="rId9"/>
    <p:sldId id="567" r:id="rId10"/>
    <p:sldId id="568" r:id="rId11"/>
    <p:sldId id="561" r:id="rId12"/>
    <p:sldId id="544" r:id="rId13"/>
    <p:sldId id="573" r:id="rId14"/>
    <p:sldId id="571" r:id="rId15"/>
    <p:sldId id="574" r:id="rId16"/>
    <p:sldId id="562" r:id="rId1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25" d="100"/>
          <a:sy n="125" d="100"/>
        </p:scale>
        <p:origin x="11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381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802.11-17/1651r2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 2017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channel issue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2017-11-06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654071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11-17-0380-00-00ba-wur-channel-switch.pptx</a:t>
            </a:r>
            <a:endParaRPr lang="en-US" altLang="ko-KR" dirty="0"/>
          </a:p>
          <a:p>
            <a:r>
              <a:rPr lang="en-US" altLang="ko-KR" dirty="0" smtClean="0"/>
              <a:t>[2] 11-17-0031-00-00ba-channel-issue-in-wur.pptx</a:t>
            </a:r>
          </a:p>
          <a:p>
            <a:r>
              <a:rPr lang="en-US" altLang="ko-KR" dirty="0"/>
              <a:t>[3] 11-17-1333-02-00ba-wur-operating-channel.pptx</a:t>
            </a: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10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support following sentences?</a:t>
            </a:r>
          </a:p>
          <a:p>
            <a:pPr lvl="1"/>
            <a:r>
              <a:rPr lang="en-US" altLang="ko-KR" dirty="0" smtClean="0"/>
              <a:t>11ba </a:t>
            </a:r>
            <a:r>
              <a:rPr lang="en-US" altLang="ko-KR" dirty="0"/>
              <a:t>spec shall define a mechanism to </a:t>
            </a:r>
            <a:r>
              <a:rPr lang="en-US" altLang="ko-KR" dirty="0" smtClean="0"/>
              <a:t>indicate channel switch information for WUR STA</a:t>
            </a:r>
          </a:p>
          <a:p>
            <a:pPr lvl="2"/>
            <a:r>
              <a:rPr lang="en-US" altLang="ko-KR" dirty="0"/>
              <a:t>Channel switch indication procedure reuses CSA element</a:t>
            </a:r>
            <a:endParaRPr lang="ko-KR" altLang="en-US"/>
          </a:p>
          <a:p>
            <a:pPr lvl="2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247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WUR </a:t>
            </a:r>
            <a:r>
              <a:rPr lang="en-US" altLang="ko-KR" dirty="0"/>
              <a:t>channel </a:t>
            </a:r>
            <a:r>
              <a:rPr lang="en-US" altLang="ko-KR" dirty="0"/>
              <a:t>when a  single-band </a:t>
            </a:r>
            <a:r>
              <a:rPr lang="en-US" altLang="ko-KR" dirty="0" smtClean="0"/>
              <a:t>AP is operating in non-DFS channel?</a:t>
            </a:r>
            <a:endParaRPr lang="en-US" altLang="ko-KR" dirty="0" smtClean="0"/>
          </a:p>
          <a:p>
            <a:pPr lvl="1"/>
            <a:r>
              <a:rPr lang="en-US" altLang="ko-KR" dirty="0"/>
              <a:t>Option 1: WUR channel should be defined on primary channel of PCR</a:t>
            </a:r>
          </a:p>
          <a:p>
            <a:pPr lvl="1"/>
            <a:r>
              <a:rPr lang="en-US" altLang="ko-KR" dirty="0"/>
              <a:t>Option 2: WUR channel should be defined on primary or secondary channels of PCR </a:t>
            </a:r>
          </a:p>
          <a:p>
            <a:pPr lvl="1"/>
            <a:r>
              <a:rPr lang="en-US" altLang="ko-KR" dirty="0"/>
              <a:t>Option 3: WUR channel should be defined on any non-DFS 20 MHz channels in same frequency band of PCR</a:t>
            </a:r>
          </a:p>
          <a:p>
            <a:pPr lvl="1"/>
            <a:r>
              <a:rPr lang="en-US" altLang="ko-KR" dirty="0"/>
              <a:t>Option 4: WUR channel can be defined on any non-DFS 20 MHz channels in any frequency band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63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WUR </a:t>
            </a:r>
            <a:r>
              <a:rPr lang="en-US" altLang="ko-KR" dirty="0"/>
              <a:t>channel </a:t>
            </a:r>
            <a:r>
              <a:rPr lang="en-US" altLang="ko-KR" dirty="0"/>
              <a:t>when a  single-band </a:t>
            </a:r>
            <a:r>
              <a:rPr lang="en-US" altLang="ko-KR" dirty="0" smtClean="0"/>
              <a:t>AP is operating in DFS channel?</a:t>
            </a:r>
            <a:endParaRPr lang="en-US" altLang="ko-KR" dirty="0" smtClean="0"/>
          </a:p>
          <a:p>
            <a:pPr lvl="1"/>
            <a:r>
              <a:rPr lang="en-US" altLang="ko-KR" dirty="0"/>
              <a:t>Option 1: WUR channel should be defined on any non-DFS 20 MHz channels in 5 GHz band </a:t>
            </a:r>
          </a:p>
          <a:p>
            <a:pPr lvl="1"/>
            <a:r>
              <a:rPr lang="en-US" altLang="ko-KR" dirty="0"/>
              <a:t>Option 2: WUR channel should be defined on any 20 MHz channels in 2.4 GHz band </a:t>
            </a:r>
          </a:p>
          <a:p>
            <a:pPr lvl="1"/>
            <a:r>
              <a:rPr lang="en-US" altLang="ko-KR" dirty="0"/>
              <a:t>Option 3: WUR channel can be defined on any non-DFS 20 MHz channels in any frequency band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61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WUR </a:t>
            </a:r>
            <a:r>
              <a:rPr lang="en-US" altLang="ko-KR" dirty="0"/>
              <a:t>channel </a:t>
            </a:r>
            <a:r>
              <a:rPr lang="en-US" altLang="ko-KR" dirty="0"/>
              <a:t>when a  </a:t>
            </a:r>
            <a:r>
              <a:rPr lang="en-US" altLang="ko-KR" dirty="0" smtClean="0"/>
              <a:t>dual-band concurrent AP </a:t>
            </a:r>
            <a:r>
              <a:rPr lang="en-US" altLang="ko-KR" dirty="0"/>
              <a:t>is operating in </a:t>
            </a:r>
            <a:r>
              <a:rPr lang="en-US" altLang="ko-KR" dirty="0" smtClean="0"/>
              <a:t>both 2.4 and 5 GHz band simultaneously?</a:t>
            </a:r>
            <a:endParaRPr lang="en-US" altLang="ko-KR" dirty="0" smtClean="0"/>
          </a:p>
          <a:p>
            <a:pPr lvl="1"/>
            <a:r>
              <a:rPr lang="en-US" altLang="ko-KR" dirty="0"/>
              <a:t>Option 1: WUR channel should be defined in 2.4 GHz band</a:t>
            </a:r>
          </a:p>
          <a:p>
            <a:pPr lvl="1"/>
            <a:r>
              <a:rPr lang="en-US" altLang="ko-KR" dirty="0"/>
              <a:t>Option 2: WUR channel should be defined in 5 GHz band</a:t>
            </a:r>
          </a:p>
          <a:p>
            <a:pPr lvl="1"/>
            <a:r>
              <a:rPr lang="en-US" altLang="ko-KR" dirty="0"/>
              <a:t>Option 3: WUR channel can be defined in 2.4 GHz or 5 GHz band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92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text in SFD?</a:t>
            </a:r>
          </a:p>
          <a:p>
            <a:pPr lvl="1"/>
            <a:r>
              <a:rPr lang="en-GB" altLang="ko-KR" dirty="0"/>
              <a:t>AP decides the WUR operating channel in the band(s) supported by the associated non-AP STA operating in WUR </a:t>
            </a:r>
            <a:r>
              <a:rPr lang="en-GB" altLang="ko-KR" dirty="0" smtClean="0"/>
              <a:t>Mode</a:t>
            </a:r>
          </a:p>
          <a:p>
            <a:pPr lvl="2"/>
            <a:r>
              <a:rPr lang="en-GB" altLang="ko-KR" u="sng" dirty="0" smtClean="0"/>
              <a:t>WUR operating channel should be defined on non-DFS channel</a:t>
            </a:r>
          </a:p>
          <a:p>
            <a:pPr lvl="2"/>
            <a:r>
              <a:rPr lang="en-GB" altLang="ko-KR" u="sng" dirty="0" smtClean="0"/>
              <a:t>WUR operating channel should not be defined in 5 GHz band when a PCR channel of AP is located in 2.4 GHz band</a:t>
            </a:r>
            <a:endParaRPr lang="en-US" altLang="ko-KR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18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following text in SFD?</a:t>
            </a:r>
          </a:p>
          <a:p>
            <a:pPr lvl="1"/>
            <a:r>
              <a:rPr lang="en-US" altLang="ko-KR" dirty="0"/>
              <a:t>11ba spec shall define </a:t>
            </a:r>
            <a:r>
              <a:rPr lang="en-US" altLang="ko-KR" dirty="0" smtClean="0"/>
              <a:t>multiple WUR channels in 20 MHz channel</a:t>
            </a:r>
          </a:p>
          <a:p>
            <a:pPr lvl="2"/>
            <a:r>
              <a:rPr lang="en-US" altLang="ko-KR" dirty="0" smtClean="0"/>
              <a:t>Number of multiple WUR channels in 20 MHz channel is TBD</a:t>
            </a:r>
          </a:p>
          <a:p>
            <a:pPr lvl="2"/>
            <a:r>
              <a:rPr lang="en-US" altLang="ko-KR" dirty="0" smtClean="0"/>
              <a:t>Use of multiple WUR channel is TBD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7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dirty="0"/>
              <a:t>We </a:t>
            </a:r>
            <a:r>
              <a:rPr lang="en-US" altLang="ko-KR" dirty="0" smtClean="0"/>
              <a:t>have presented WUR channel issues in previous meetings</a:t>
            </a:r>
          </a:p>
          <a:p>
            <a:pPr lvl="1"/>
            <a:r>
              <a:rPr lang="en-US" altLang="ko-KR" dirty="0"/>
              <a:t>Channel switch</a:t>
            </a:r>
          </a:p>
          <a:p>
            <a:pPr lvl="1"/>
            <a:r>
              <a:rPr lang="en-US" altLang="ko-KR" dirty="0"/>
              <a:t>Channel selection</a:t>
            </a:r>
          </a:p>
          <a:p>
            <a:pPr lvl="1"/>
            <a:r>
              <a:rPr lang="en-US" altLang="ko-KR" dirty="0"/>
              <a:t>Multiple Channel</a:t>
            </a:r>
          </a:p>
          <a:p>
            <a:r>
              <a:rPr lang="en-US" altLang="ko-KR" dirty="0" smtClean="0"/>
              <a:t>We will revisit </a:t>
            </a:r>
            <a:r>
              <a:rPr lang="en-US" altLang="ko-KR" dirty="0"/>
              <a:t>WUR channel issues </a:t>
            </a:r>
            <a:r>
              <a:rPr lang="en-US" altLang="ko-KR" dirty="0" smtClean="0"/>
              <a:t>and gather groups opinion</a:t>
            </a:r>
            <a:endParaRPr lang="en-US" altLang="ko-KR" dirty="0"/>
          </a:p>
          <a:p>
            <a:pPr marL="342900" lvl="1" indent="-342900">
              <a:buChar char="•"/>
            </a:pPr>
            <a:endParaRPr lang="en-US" altLang="ko-KR" sz="2400" b="1" dirty="0">
              <a:ea typeface="+mn-ea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5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switch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proposed channel switch for WUR in previous submission[1]</a:t>
            </a:r>
          </a:p>
          <a:p>
            <a:pPr lvl="1"/>
            <a:r>
              <a:rPr lang="en-US" altLang="ko-KR" dirty="0"/>
              <a:t>We suggested reuse Channel Switch Announcement(CSA) element </a:t>
            </a:r>
            <a:r>
              <a:rPr lang="en-US" altLang="ko-KR" dirty="0" smtClean="0"/>
              <a:t>which is </a:t>
            </a:r>
            <a:r>
              <a:rPr lang="en-US" altLang="ko-KR" dirty="0"/>
              <a:t>defined in IEEE 802.11-2016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AP </a:t>
            </a:r>
            <a:r>
              <a:rPr lang="en-US" altLang="ko-KR" dirty="0" smtClean="0"/>
              <a:t>needs </a:t>
            </a:r>
            <a:r>
              <a:rPr lang="en-US" altLang="ko-KR" dirty="0"/>
              <a:t>to have the ability to indicate channel switching information to WUR STAs which are operating in power saving </a:t>
            </a:r>
            <a:r>
              <a:rPr lang="en-US" altLang="ko-KR" dirty="0" smtClean="0"/>
              <a:t>mode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718" y="3542507"/>
            <a:ext cx="5356764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18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Channelization for WUR would have an impact on performance of WUR and PCR</a:t>
            </a:r>
          </a:p>
          <a:p>
            <a:r>
              <a:rPr lang="en-US" altLang="ko-KR" dirty="0" smtClean="0"/>
              <a:t>We have many options for WUR channelization, and we have analyzed in previous submission[2</a:t>
            </a:r>
            <a:r>
              <a:rPr lang="en-US" altLang="ko-KR" dirty="0" smtClean="0"/>
              <a:t>]</a:t>
            </a:r>
          </a:p>
          <a:p>
            <a:r>
              <a:rPr lang="en-US" altLang="ko-KR" dirty="0" smtClean="0"/>
              <a:t>WUR channel is recommended for being defined in non-DFS channel</a:t>
            </a:r>
            <a:endParaRPr lang="en-US" altLang="ko-KR" dirty="0" smtClean="0"/>
          </a:p>
          <a:p>
            <a:r>
              <a:rPr lang="en-US" altLang="ko-KR" dirty="0" smtClean="0"/>
              <a:t>Also TG have discussed dual-band concurrent AP case [3]</a:t>
            </a:r>
          </a:p>
          <a:p>
            <a:pPr lvl="1"/>
            <a:r>
              <a:rPr lang="en-US" altLang="ko-KR" dirty="0" smtClean="0"/>
              <a:t>Dual-band concurrent AP can support 2.4 GHz band and 5 GHz band simultaneously 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939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Following options are possible in WUR </a:t>
            </a:r>
            <a:r>
              <a:rPr lang="en-US" altLang="ko-KR" dirty="0"/>
              <a:t>channelization for </a:t>
            </a:r>
            <a:r>
              <a:rPr lang="en-US" altLang="ko-KR" dirty="0" smtClean="0"/>
              <a:t>single-band AP </a:t>
            </a:r>
            <a:r>
              <a:rPr lang="en-US" altLang="ko-KR" dirty="0" smtClean="0"/>
              <a:t>when the AP is operating in non-DFS channel</a:t>
            </a:r>
            <a:endParaRPr lang="en-US" altLang="ko-KR" dirty="0" smtClean="0"/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1: WUR </a:t>
            </a:r>
            <a:r>
              <a:rPr lang="en-US" altLang="ko-KR" dirty="0"/>
              <a:t>channel </a:t>
            </a:r>
            <a:r>
              <a:rPr lang="en-US" altLang="ko-KR" dirty="0" smtClean="0"/>
              <a:t>should</a:t>
            </a:r>
            <a:r>
              <a:rPr lang="en-US" altLang="ko-KR" dirty="0" smtClean="0"/>
              <a:t> </a:t>
            </a:r>
            <a:r>
              <a:rPr lang="en-US" altLang="ko-KR" dirty="0"/>
              <a:t>be defined on primary channel of </a:t>
            </a:r>
            <a:r>
              <a:rPr lang="en-US" altLang="ko-KR" dirty="0" smtClean="0"/>
              <a:t>PCR</a:t>
            </a:r>
            <a:endParaRPr lang="en-US" altLang="ko-KR" dirty="0"/>
          </a:p>
          <a:p>
            <a:pPr lvl="1"/>
            <a:r>
              <a:rPr lang="en-US" altLang="ko-KR" dirty="0"/>
              <a:t>Option 2: WUR channel </a:t>
            </a:r>
            <a:r>
              <a:rPr lang="en-US" altLang="ko-KR" dirty="0" smtClean="0"/>
              <a:t>should </a:t>
            </a:r>
            <a:r>
              <a:rPr lang="en-US" altLang="ko-KR" dirty="0"/>
              <a:t>be defined on primary or secondary channels of PCR </a:t>
            </a:r>
          </a:p>
          <a:p>
            <a:pPr lvl="1"/>
            <a:r>
              <a:rPr lang="en-US" altLang="ko-KR" dirty="0"/>
              <a:t>Option 3: WUR channel </a:t>
            </a:r>
            <a:r>
              <a:rPr lang="en-US" altLang="ko-KR" dirty="0" smtClean="0"/>
              <a:t>should </a:t>
            </a:r>
            <a:r>
              <a:rPr lang="en-US" altLang="ko-KR" dirty="0"/>
              <a:t>be defined on </a:t>
            </a:r>
            <a:r>
              <a:rPr lang="en-US" altLang="ko-KR" dirty="0" smtClean="0"/>
              <a:t>any non-DFS </a:t>
            </a:r>
            <a:r>
              <a:rPr lang="en-US" altLang="ko-KR" dirty="0"/>
              <a:t>20 MHz channels in same frequency band of PCR</a:t>
            </a:r>
          </a:p>
          <a:p>
            <a:pPr lvl="1"/>
            <a:r>
              <a:rPr lang="en-US" altLang="ko-KR" dirty="0"/>
              <a:t>Option 4: WUR channel can be defined on any </a:t>
            </a:r>
            <a:r>
              <a:rPr lang="en-US" altLang="ko-KR" dirty="0" smtClean="0"/>
              <a:t>non-DFS 20 </a:t>
            </a:r>
            <a:r>
              <a:rPr lang="en-US" altLang="ko-KR" dirty="0"/>
              <a:t>MHz channels in any frequency </a:t>
            </a:r>
            <a:r>
              <a:rPr lang="en-US" altLang="ko-KR" dirty="0" smtClean="0"/>
              <a:t>band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767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Following options are possible in WUR </a:t>
            </a:r>
            <a:r>
              <a:rPr lang="en-US" altLang="ko-KR" dirty="0"/>
              <a:t>channelization for </a:t>
            </a:r>
            <a:r>
              <a:rPr lang="en-US" altLang="ko-KR" dirty="0" smtClean="0"/>
              <a:t>single-band AP </a:t>
            </a:r>
            <a:r>
              <a:rPr lang="en-US" altLang="ko-KR" dirty="0" smtClean="0"/>
              <a:t>when the AP is operating in DFS channel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1: </a:t>
            </a:r>
            <a:r>
              <a:rPr lang="en-US" altLang="ko-KR" dirty="0"/>
              <a:t>WUR channel </a:t>
            </a:r>
            <a:r>
              <a:rPr lang="en-US" altLang="ko-KR" dirty="0" smtClean="0"/>
              <a:t>should </a:t>
            </a:r>
            <a:r>
              <a:rPr lang="en-US" altLang="ko-KR" dirty="0"/>
              <a:t>be defined on </a:t>
            </a:r>
            <a:r>
              <a:rPr lang="en-US" altLang="ko-KR" dirty="0" smtClean="0"/>
              <a:t>any non-DFS </a:t>
            </a:r>
            <a:r>
              <a:rPr lang="en-US" altLang="ko-KR" dirty="0"/>
              <a:t>20 MHz channels in </a:t>
            </a:r>
            <a:r>
              <a:rPr lang="en-US" altLang="ko-KR" dirty="0" smtClean="0"/>
              <a:t>5 GHz </a:t>
            </a:r>
            <a:r>
              <a:rPr lang="en-US" altLang="ko-KR" dirty="0"/>
              <a:t>band </a:t>
            </a:r>
            <a:endParaRPr lang="en-US" altLang="ko-KR" dirty="0" smtClean="0"/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2: </a:t>
            </a:r>
            <a:r>
              <a:rPr lang="en-US" altLang="ko-KR" dirty="0"/>
              <a:t>WUR channel should be defined on any </a:t>
            </a:r>
            <a:r>
              <a:rPr lang="en-US" altLang="ko-KR" dirty="0" smtClean="0"/>
              <a:t>20 </a:t>
            </a:r>
            <a:r>
              <a:rPr lang="en-US" altLang="ko-KR" dirty="0"/>
              <a:t>MHz channels in </a:t>
            </a:r>
            <a:r>
              <a:rPr lang="en-US" altLang="ko-KR" dirty="0" smtClean="0"/>
              <a:t>2.4 </a:t>
            </a:r>
            <a:r>
              <a:rPr lang="en-US" altLang="ko-KR" dirty="0"/>
              <a:t>GHz band </a:t>
            </a:r>
          </a:p>
          <a:p>
            <a:pPr lvl="1"/>
            <a:r>
              <a:rPr lang="en-US" altLang="ko-KR" dirty="0" smtClean="0"/>
              <a:t>Option 3: </a:t>
            </a:r>
            <a:r>
              <a:rPr lang="en-US" altLang="ko-KR" dirty="0"/>
              <a:t>WUR channel can be defined on any </a:t>
            </a:r>
            <a:r>
              <a:rPr lang="en-US" altLang="ko-KR" dirty="0" smtClean="0"/>
              <a:t>non-DFS 20 </a:t>
            </a:r>
            <a:r>
              <a:rPr lang="en-US" altLang="ko-KR" dirty="0"/>
              <a:t>MHz channels in any frequency band</a:t>
            </a:r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15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Channel selection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Following options are possible in WUR </a:t>
            </a:r>
            <a:r>
              <a:rPr lang="en-US" altLang="ko-KR" dirty="0"/>
              <a:t>channelization for dual-band concurrent AP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Option 1: WUR channel should be defined in 2.4 GHz band</a:t>
            </a:r>
          </a:p>
          <a:p>
            <a:pPr lvl="1"/>
            <a:r>
              <a:rPr lang="en-US" altLang="ko-KR" dirty="0"/>
              <a:t>Option </a:t>
            </a:r>
            <a:r>
              <a:rPr lang="en-US" altLang="ko-KR" dirty="0" smtClean="0"/>
              <a:t>2: </a:t>
            </a:r>
            <a:r>
              <a:rPr lang="en-US" altLang="ko-KR" dirty="0"/>
              <a:t>WUR channel </a:t>
            </a:r>
            <a:r>
              <a:rPr lang="en-US" altLang="ko-KR" dirty="0" smtClean="0"/>
              <a:t>should be </a:t>
            </a:r>
            <a:r>
              <a:rPr lang="en-US" altLang="ko-KR" dirty="0"/>
              <a:t>defined in </a:t>
            </a:r>
            <a:r>
              <a:rPr lang="en-US" altLang="ko-KR" dirty="0" smtClean="0"/>
              <a:t>5 </a:t>
            </a:r>
            <a:r>
              <a:rPr lang="en-US" altLang="ko-KR" dirty="0"/>
              <a:t>GHz band</a:t>
            </a:r>
          </a:p>
          <a:p>
            <a:pPr lvl="1"/>
            <a:r>
              <a:rPr lang="en-US" altLang="ko-KR" dirty="0" smtClean="0"/>
              <a:t>Option 3: </a:t>
            </a:r>
            <a:r>
              <a:rPr lang="en-US" altLang="ko-KR" dirty="0"/>
              <a:t>WUR channel can be defined </a:t>
            </a:r>
            <a:r>
              <a:rPr lang="en-US" altLang="ko-KR" dirty="0" smtClean="0"/>
              <a:t>in </a:t>
            </a:r>
            <a:r>
              <a:rPr lang="en-US" altLang="ko-KR" dirty="0" smtClean="0"/>
              <a:t>2.4 GHz or 5 GHz band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149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Multiple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WUR can define and use multiple sub-channels in 20 MHz channel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3048000"/>
            <a:ext cx="3464498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75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Multiple 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Following options are possible in </a:t>
            </a:r>
            <a:r>
              <a:rPr lang="en-US" altLang="ko-KR" dirty="0" smtClean="0"/>
              <a:t>multiple channel support in WUR</a:t>
            </a:r>
            <a:endParaRPr lang="en-US" altLang="ko-KR" dirty="0"/>
          </a:p>
          <a:p>
            <a:pPr lvl="1"/>
            <a:r>
              <a:rPr lang="en-US" altLang="ko-KR" dirty="0" smtClean="0"/>
              <a:t>Option </a:t>
            </a:r>
            <a:r>
              <a:rPr lang="en-US" altLang="ko-KR" dirty="0"/>
              <a:t>1: Define multiple WUR channels in 20 MHz channel and use multiple WUR channels for transmitting Wake-up packet </a:t>
            </a:r>
          </a:p>
          <a:p>
            <a:pPr lvl="1"/>
            <a:r>
              <a:rPr lang="en-US" altLang="ko-KR" dirty="0"/>
              <a:t>Option 2: Define multiple WUR channels in 20 MHz channel and use one WUR channel for transmitting Wake-up packet </a:t>
            </a:r>
          </a:p>
          <a:p>
            <a:pPr lvl="1"/>
            <a:r>
              <a:rPr lang="en-US" altLang="ko-KR" dirty="0"/>
              <a:t>Option 3: WUR doesn’t define multiple channels on 20 MHz channel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November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1715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81848</TotalTime>
  <Words>989</Words>
  <Application>Microsoft Office PowerPoint</Application>
  <PresentationFormat>화면 슬라이드 쇼(4:3)</PresentationFormat>
  <Paragraphs>148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802-11-Submission</vt:lpstr>
      <vt:lpstr>WUR channel issue</vt:lpstr>
      <vt:lpstr>Introduction</vt:lpstr>
      <vt:lpstr>Channel switch</vt:lpstr>
      <vt:lpstr>Channel selection</vt:lpstr>
      <vt:lpstr>Channel selection</vt:lpstr>
      <vt:lpstr>Channel selection</vt:lpstr>
      <vt:lpstr>Channel selection</vt:lpstr>
      <vt:lpstr>Multiple channel</vt:lpstr>
      <vt:lpstr>Multiple channel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1802</cp:revision>
  <cp:lastPrinted>1998-02-10T13:28:06Z</cp:lastPrinted>
  <dcterms:created xsi:type="dcterms:W3CDTF">2007-05-21T21:00:37Z</dcterms:created>
  <dcterms:modified xsi:type="dcterms:W3CDTF">2017-11-08T22:12:33Z</dcterms:modified>
</cp:coreProperties>
</file>