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1" r:id="rId2"/>
    <p:sldId id="378" r:id="rId3"/>
    <p:sldId id="381" r:id="rId4"/>
    <p:sldId id="380" r:id="rId5"/>
    <p:sldId id="383" r:id="rId6"/>
    <p:sldId id="377" r:id="rId7"/>
    <p:sldId id="355" r:id="rId8"/>
    <p:sldId id="384" r:id="rId9"/>
    <p:sldId id="3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95183" autoAdjust="0"/>
  </p:normalViewPr>
  <p:slideViewPr>
    <p:cSldViewPr>
      <p:cViewPr varScale="1">
        <p:scale>
          <a:sx n="107" d="100"/>
          <a:sy n="107" d="100"/>
        </p:scale>
        <p:origin x="189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802.11-17/1641r0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smtClean="0"/>
              <a:t>WUR Frame Format for Smart Scanning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2017-11-06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[1], a specific WUR frame format have been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 new usage model, smart scanning has been added to WUR usage mode document </a:t>
            </a:r>
            <a:r>
              <a:rPr lang="en-US" altLang="ko-KR" dirty="0" smtClean="0"/>
              <a:t>[2], [3]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 [4], </a:t>
            </a:r>
            <a:r>
              <a:rPr lang="en-US" altLang="ko-KR" dirty="0"/>
              <a:t>a concept of the WUR </a:t>
            </a:r>
            <a:r>
              <a:rPr lang="en-US" altLang="ko-KR" dirty="0" smtClean="0"/>
              <a:t>discovery </a:t>
            </a:r>
            <a:r>
              <a:rPr lang="en-US" altLang="ko-KR" dirty="0"/>
              <a:t>frame and discovery channel </a:t>
            </a:r>
            <a:r>
              <a:rPr lang="en-US" altLang="ko-KR" dirty="0" smtClean="0"/>
              <a:t>have been proposed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contribution, we propose a </a:t>
            </a:r>
            <a:r>
              <a:rPr lang="en-US" altLang="ko-KR" dirty="0" smtClean="0"/>
              <a:t>detailed WUR </a:t>
            </a:r>
            <a:r>
              <a:rPr lang="en-US" altLang="ko-KR" dirty="0"/>
              <a:t>frame </a:t>
            </a:r>
            <a:r>
              <a:rPr lang="en-US" altLang="ko-KR" dirty="0" smtClean="0"/>
              <a:t>for scanning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for WUR scanning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Information of PCR channel and WUR operating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BSS Capability and Load 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can advertise the network’s capabilities and current load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(Partial) BSSID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(Partial) 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reduces false alarm probability of partial BSSID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may enable STAs to </a:t>
            </a:r>
            <a:r>
              <a:rPr lang="en-US" altLang="ko-KR" dirty="0"/>
              <a:t>find </a:t>
            </a:r>
            <a:r>
              <a:rPr lang="en-US" altLang="ko-KR" dirty="0" smtClean="0"/>
              <a:t>and recognize unrecorded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Other </a:t>
            </a:r>
            <a:r>
              <a:rPr lang="en-US" altLang="ko-KR" dirty="0"/>
              <a:t>information is TBD</a:t>
            </a:r>
          </a:p>
          <a:p>
            <a:pPr lvl="1"/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0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Application 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766437"/>
            <a:ext cx="7770813" cy="23279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WUR Information can be conveyed via WUR Broadcast frame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5"/>
          <p:cNvSpPr/>
          <p:nvPr/>
        </p:nvSpPr>
        <p:spPr bwMode="auto">
          <a:xfrm>
            <a:off x="4344988" y="1721769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5"/>
          <p:cNvSpPr/>
          <p:nvPr/>
        </p:nvSpPr>
        <p:spPr bwMode="auto">
          <a:xfrm>
            <a:off x="5872684" y="1721769"/>
            <a:ext cx="50242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5"/>
          <p:cNvSpPr/>
          <p:nvPr/>
        </p:nvSpPr>
        <p:spPr bwMode="auto">
          <a:xfrm>
            <a:off x="2818777" y="1720711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MAC Header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5"/>
          <p:cNvSpPr/>
          <p:nvPr/>
        </p:nvSpPr>
        <p:spPr bwMode="auto">
          <a:xfrm>
            <a:off x="26761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</a:p>
          <a:p>
            <a:pPr algn="ctr" eaLnBrk="0" latinLnBrk="0" hangingPunct="0"/>
            <a:r>
              <a:rPr kumimoji="0" lang="en-US" sz="800" b="0" smtClean="0">
                <a:solidFill>
                  <a:schemeClr val="tx1"/>
                </a:solidFill>
                <a:latin typeface="Garamond" pitchFamily="18" charset="0"/>
              </a:rPr>
              <a:t>= </a:t>
            </a:r>
            <a:r>
              <a:rPr kumimoji="0" lang="en-US" altLang="ko-KR" sz="800" b="0">
                <a:solidFill>
                  <a:schemeClr val="tx1"/>
                </a:solidFill>
                <a:latin typeface="Garamond" pitchFamily="18" charset="0"/>
              </a:rPr>
              <a:t>(Partial) </a:t>
            </a:r>
            <a:r>
              <a:rPr kumimoji="0" lang="en-US" altLang="ko-KR" sz="800" b="0" smtClean="0">
                <a:solidFill>
                  <a:schemeClr val="tx1"/>
                </a:solidFill>
                <a:latin typeface="Garamond" pitchFamily="18" charset="0"/>
              </a:rPr>
              <a:t>BSSID</a:t>
            </a:r>
            <a:endParaRPr kumimoji="0" lang="en-US" altLang="ko-KR" sz="1100" b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1" name="Rectangle 5"/>
          <p:cNvSpPr/>
          <p:nvPr/>
        </p:nvSpPr>
        <p:spPr bwMode="auto">
          <a:xfrm>
            <a:off x="19269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5"/>
          <p:cNvSpPr/>
          <p:nvPr/>
        </p:nvSpPr>
        <p:spPr bwMode="auto">
          <a:xfrm>
            <a:off x="34253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5"/>
          <p:cNvSpPr/>
          <p:nvPr/>
        </p:nvSpPr>
        <p:spPr bwMode="auto">
          <a:xfrm>
            <a:off x="1711602" y="3100234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4" name="Straight Arrow Connector 8"/>
          <p:cNvCxnSpPr/>
          <p:nvPr/>
        </p:nvCxnSpPr>
        <p:spPr bwMode="auto">
          <a:xfrm flipH="1">
            <a:off x="1928229" y="2101711"/>
            <a:ext cx="890549" cy="2977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8"/>
          <p:cNvCxnSpPr/>
          <p:nvPr/>
        </p:nvCxnSpPr>
        <p:spPr bwMode="auto">
          <a:xfrm flipH="1">
            <a:off x="4171596" y="2101711"/>
            <a:ext cx="167214" cy="2977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8"/>
          <p:cNvCxnSpPr/>
          <p:nvPr/>
        </p:nvCxnSpPr>
        <p:spPr bwMode="auto">
          <a:xfrm flipH="1">
            <a:off x="1711602" y="2779421"/>
            <a:ext cx="215331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8"/>
          <p:cNvCxnSpPr/>
          <p:nvPr/>
        </p:nvCxnSpPr>
        <p:spPr bwMode="auto">
          <a:xfrm>
            <a:off x="2024672" y="2779421"/>
            <a:ext cx="436130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직사각형 17"/>
          <p:cNvSpPr/>
          <p:nvPr/>
        </p:nvSpPr>
        <p:spPr>
          <a:xfrm>
            <a:off x="2460802" y="3169265"/>
            <a:ext cx="22099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sz="1200" b="1" smtClean="0">
                <a:solidFill>
                  <a:schemeClr val="tx1"/>
                </a:solidFill>
                <a:latin typeface="Garamond" pitchFamily="18" charset="0"/>
              </a:rPr>
              <a:t>Type = WUR Broadcast Frame</a:t>
            </a:r>
          </a:p>
        </p:txBody>
      </p:sp>
      <p:sp>
        <p:nvSpPr>
          <p:cNvPr id="22" name="Rectangle 5"/>
          <p:cNvSpPr/>
          <p:nvPr/>
        </p:nvSpPr>
        <p:spPr bwMode="auto">
          <a:xfrm>
            <a:off x="4629027" y="2393067"/>
            <a:ext cx="255861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</a:rPr>
              <a:t>Information for scanning</a:t>
            </a:r>
          </a:p>
        </p:txBody>
      </p:sp>
      <p:cxnSp>
        <p:nvCxnSpPr>
          <p:cNvPr id="23" name="Straight Arrow Connector 8"/>
          <p:cNvCxnSpPr/>
          <p:nvPr/>
        </p:nvCxnSpPr>
        <p:spPr bwMode="auto">
          <a:xfrm>
            <a:off x="5862809" y="2102769"/>
            <a:ext cx="1324828" cy="29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356555" y="2774067"/>
            <a:ext cx="917605" cy="86177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Channel Information</a:t>
            </a:r>
          </a:p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Capability Information</a:t>
            </a:r>
          </a:p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BSS Load</a:t>
            </a:r>
          </a:p>
        </p:txBody>
      </p:sp>
      <p:cxnSp>
        <p:nvCxnSpPr>
          <p:cNvPr id="26" name="Straight Arrow Connector 8"/>
          <p:cNvCxnSpPr/>
          <p:nvPr/>
        </p:nvCxnSpPr>
        <p:spPr bwMode="auto">
          <a:xfrm>
            <a:off x="4362874" y="2102769"/>
            <a:ext cx="248267" cy="29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274159" y="2774067"/>
            <a:ext cx="1136701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93663" indent="-93663" algn="l">
              <a:buFont typeface="Arial" panose="020B0604020202020204" pitchFamily="34" charset="0"/>
              <a:buChar char="•"/>
            </a:pPr>
            <a:r>
              <a:rPr kumimoji="0" lang="en-US" altLang="ko-KR" sz="1000" b="0" u="sng" smtClean="0">
                <a:solidFill>
                  <a:srgbClr val="FF0000"/>
                </a:solidFill>
                <a:latin typeface="Garamond" pitchFamily="18" charset="0"/>
              </a:rPr>
              <a:t>(Partial) BSSID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altLang="ko-KR" sz="1000" u="sng">
                <a:solidFill>
                  <a:srgbClr val="FF0000"/>
                </a:solidFill>
                <a:latin typeface="Garamond" pitchFamily="18" charset="0"/>
              </a:rPr>
              <a:t>(Partial) </a:t>
            </a:r>
            <a:r>
              <a:rPr lang="en-US" altLang="ko-KR" sz="1000" u="sng" smtClean="0">
                <a:solidFill>
                  <a:srgbClr val="FF0000"/>
                </a:solidFill>
                <a:latin typeface="Garamond" pitchFamily="18" charset="0"/>
              </a:rPr>
              <a:t>SSID</a:t>
            </a:r>
            <a:endParaRPr lang="en-US" altLang="ko-KR" sz="1000" b="0" u="sng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93663" indent="-93663" algn="l">
              <a:buFont typeface="Arial" panose="020B0604020202020204" pitchFamily="34" charset="0"/>
              <a:buChar char="•"/>
            </a:pPr>
            <a:endParaRPr lang="en-US" altLang="ko-KR" sz="1000" b="0" u="sng" smtClea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Application 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651324"/>
            <a:ext cx="7770813" cy="24430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Discovery information can be conveyed via WUR Beacon frame without Frame body </a:t>
            </a:r>
            <a:r>
              <a:rPr lang="en-US" altLang="ko-KR" dirty="0"/>
              <a:t>field so as to take care </a:t>
            </a:r>
            <a:r>
              <a:rPr lang="en-US" altLang="ko-KR" dirty="0" smtClean="0"/>
              <a:t>of </a:t>
            </a:r>
            <a:r>
              <a:rPr lang="en-US" altLang="ko-KR" dirty="0"/>
              <a:t>STAs not supporting Frame body of WUR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STA which has a connection history of APs can specify an exact tuple &lt;BSSID, SSID&gt; using partial BSSID and partial SSID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grpSp>
        <p:nvGrpSpPr>
          <p:cNvPr id="29" name="그룹 28"/>
          <p:cNvGrpSpPr/>
          <p:nvPr/>
        </p:nvGrpSpPr>
        <p:grpSpPr>
          <a:xfrm>
            <a:off x="3779912" y="1531269"/>
            <a:ext cx="2019806" cy="381000"/>
            <a:chOff x="1556792" y="2031210"/>
            <a:chExt cx="2019806" cy="381000"/>
          </a:xfrm>
        </p:grpSpPr>
        <p:sp>
          <p:nvSpPr>
            <p:cNvPr id="30" name="Rectangle 5"/>
            <p:cNvSpPr/>
            <p:nvPr/>
          </p:nvSpPr>
          <p:spPr bwMode="auto">
            <a:xfrm>
              <a:off x="1556792" y="2031210"/>
              <a:ext cx="15240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rPr>
                <a:t>MAC Header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31" name="Rectangle 5"/>
            <p:cNvSpPr/>
            <p:nvPr/>
          </p:nvSpPr>
          <p:spPr bwMode="auto">
            <a:xfrm>
              <a:off x="3074171" y="2031210"/>
              <a:ext cx="502427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rPr>
                <a:t>FCS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32" name="Rectangle 5"/>
          <p:cNvSpPr/>
          <p:nvPr/>
        </p:nvSpPr>
        <p:spPr bwMode="auto">
          <a:xfrm>
            <a:off x="4062888" y="22089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</a:p>
          <a:p>
            <a:pPr algn="ctr" eaLnBrk="0" latinLnBrk="0" hangingPunct="0"/>
            <a:r>
              <a:rPr kumimoji="0" lang="en-US" sz="800" b="0" smtClean="0">
                <a:solidFill>
                  <a:schemeClr val="tx1"/>
                </a:solidFill>
                <a:latin typeface="Garamond" pitchFamily="18" charset="0"/>
              </a:rPr>
              <a:t>= </a:t>
            </a:r>
            <a:r>
              <a:rPr kumimoji="0" lang="en-US" altLang="ko-KR" sz="800" b="0">
                <a:solidFill>
                  <a:schemeClr val="tx1"/>
                </a:solidFill>
                <a:latin typeface="Garamond" pitchFamily="18" charset="0"/>
              </a:rPr>
              <a:t>(Partial) </a:t>
            </a:r>
            <a:r>
              <a:rPr kumimoji="0" lang="en-US" altLang="ko-KR" sz="800" b="0" smtClean="0">
                <a:solidFill>
                  <a:schemeClr val="tx1"/>
                </a:solidFill>
                <a:latin typeface="Garamond" pitchFamily="18" charset="0"/>
              </a:rPr>
              <a:t>BSSID</a:t>
            </a:r>
            <a:endParaRPr kumimoji="0" lang="en-US" altLang="ko-KR" sz="1100" b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3" name="Rectangle 5"/>
          <p:cNvSpPr/>
          <p:nvPr/>
        </p:nvSpPr>
        <p:spPr bwMode="auto">
          <a:xfrm>
            <a:off x="3313688" y="22089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5"/>
          <p:cNvSpPr/>
          <p:nvPr/>
        </p:nvSpPr>
        <p:spPr bwMode="auto">
          <a:xfrm>
            <a:off x="4812088" y="22089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5"/>
          <p:cNvSpPr/>
          <p:nvPr/>
        </p:nvSpPr>
        <p:spPr bwMode="auto">
          <a:xfrm>
            <a:off x="3098357" y="2910792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6" name="Straight Arrow Connector 8"/>
          <p:cNvCxnSpPr/>
          <p:nvPr/>
        </p:nvCxnSpPr>
        <p:spPr bwMode="auto">
          <a:xfrm flipH="1">
            <a:off x="3316625" y="1912269"/>
            <a:ext cx="463288" cy="2967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8"/>
          <p:cNvCxnSpPr/>
          <p:nvPr/>
        </p:nvCxnSpPr>
        <p:spPr bwMode="auto">
          <a:xfrm>
            <a:off x="5299945" y="1912269"/>
            <a:ext cx="280321" cy="29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8"/>
          <p:cNvCxnSpPr/>
          <p:nvPr/>
        </p:nvCxnSpPr>
        <p:spPr bwMode="auto">
          <a:xfrm flipH="1">
            <a:off x="3098357" y="2589979"/>
            <a:ext cx="215331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8"/>
          <p:cNvCxnSpPr/>
          <p:nvPr/>
        </p:nvCxnSpPr>
        <p:spPr bwMode="auto">
          <a:xfrm>
            <a:off x="3411427" y="2589979"/>
            <a:ext cx="436130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Rectangle 5"/>
          <p:cNvSpPr/>
          <p:nvPr/>
        </p:nvSpPr>
        <p:spPr bwMode="auto">
          <a:xfrm>
            <a:off x="4976546" y="2905697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</a:rPr>
              <a:t>Partial SSID</a:t>
            </a:r>
            <a:endParaRPr kumimoji="0" lang="en-US" sz="1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cxnSp>
        <p:nvCxnSpPr>
          <p:cNvPr id="42" name="Straight Arrow Connector 8"/>
          <p:cNvCxnSpPr/>
          <p:nvPr/>
        </p:nvCxnSpPr>
        <p:spPr bwMode="auto">
          <a:xfrm flipH="1">
            <a:off x="4976546" y="2584625"/>
            <a:ext cx="455721" cy="321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8"/>
          <p:cNvCxnSpPr/>
          <p:nvPr/>
        </p:nvCxnSpPr>
        <p:spPr bwMode="auto">
          <a:xfrm>
            <a:off x="5558351" y="2584625"/>
            <a:ext cx="167395" cy="321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직사각형 21"/>
          <p:cNvSpPr/>
          <p:nvPr/>
        </p:nvSpPr>
        <p:spPr>
          <a:xfrm>
            <a:off x="2681458" y="3335606"/>
            <a:ext cx="2041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sz="1200" b="1" smtClean="0">
                <a:solidFill>
                  <a:schemeClr val="tx1"/>
                </a:solidFill>
                <a:latin typeface="Garamond" pitchFamily="18" charset="0"/>
              </a:rPr>
              <a:t>Type = WUR Beacon Frame</a:t>
            </a:r>
          </a:p>
        </p:txBody>
      </p:sp>
    </p:spTree>
    <p:extLst>
      <p:ext uri="{BB962C8B-B14F-4D97-AF65-F5344CB8AC3E}">
        <p14:creationId xmlns:p14="http://schemas.microsoft.com/office/powerpoint/2010/main" val="34322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We have discussed </a:t>
            </a:r>
            <a:r>
              <a:rPr lang="en-US" altLang="ko-KR" kern="0" dirty="0" smtClean="0"/>
              <a:t>a detailed WUR frame format for 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This information can be included in any other WUR frames such as WUR Discovery frame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Specifically, this concept can assist fast roaming in an enterprise, airport, station, or carrier Wi-Fi extended basic service set (ESS)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Do you agree to define that Partial SSID can be included in WUR frame for discovery?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Do you agree to define that channel information, capability information, or BSS load to assist scanning/roaming can be included in WUR frame?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9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“WUR frame format follow-up,” 17/1638r0</a:t>
            </a:r>
          </a:p>
          <a:p>
            <a:pPr marL="446088" indent="-446088"/>
            <a:r>
              <a:rPr lang="en-US" altLang="ko-KR" smtClean="0"/>
              <a:t>[2] “WUR usage model document,” 17/29r10</a:t>
            </a:r>
          </a:p>
          <a:p>
            <a:pPr marL="446088" indent="-446088"/>
            <a:r>
              <a:rPr lang="en-US" altLang="ko-KR" smtClean="0"/>
              <a:t>[3] “Examining 11ba usage models for mainstream devices,” 17/1386r7</a:t>
            </a:r>
          </a:p>
          <a:p>
            <a:pPr marL="446088" indent="-446088"/>
            <a:r>
              <a:rPr lang="en-US" altLang="ko-KR"/>
              <a:t>[4] </a:t>
            </a:r>
            <a:r>
              <a:rPr lang="en-US" altLang="ko-KR" smtClean="0"/>
              <a:t>“WUR </a:t>
            </a:r>
            <a:r>
              <a:rPr lang="en-US" altLang="ko-KR"/>
              <a:t>Discovery Frame for Smart </a:t>
            </a:r>
            <a:r>
              <a:rPr lang="en-US" altLang="ko-KR" smtClean="0"/>
              <a:t>Scanning,” 17/1608r0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49987</TotalTime>
  <Words>530</Words>
  <Application>Microsoft Office PowerPoint</Application>
  <PresentationFormat>화면 슬라이드 쇼(4:3)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굴림</vt:lpstr>
      <vt:lpstr>맑은 고딕</vt:lpstr>
      <vt:lpstr>Arial</vt:lpstr>
      <vt:lpstr>Garamond</vt:lpstr>
      <vt:lpstr>Times New Roman</vt:lpstr>
      <vt:lpstr>Office 테마</vt:lpstr>
      <vt:lpstr>WUR Frame Format for Smart Scanning</vt:lpstr>
      <vt:lpstr>Introduction</vt:lpstr>
      <vt:lpstr>Information for WUR scanning</vt:lpstr>
      <vt:lpstr>Application Example</vt:lpstr>
      <vt:lpstr>Application Example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725</cp:revision>
  <cp:lastPrinted>1601-01-01T00:00:00Z</cp:lastPrinted>
  <dcterms:created xsi:type="dcterms:W3CDTF">2016-12-14T01:56:24Z</dcterms:created>
  <dcterms:modified xsi:type="dcterms:W3CDTF">2017-11-03T05:34:17Z</dcterms:modified>
</cp:coreProperties>
</file>