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0" r:id="rId3"/>
    <p:sldId id="340" r:id="rId4"/>
    <p:sldId id="346" r:id="rId5"/>
    <p:sldId id="370" r:id="rId6"/>
    <p:sldId id="368" r:id="rId7"/>
    <p:sldId id="371" r:id="rId8"/>
    <p:sldId id="361" r:id="rId9"/>
    <p:sldId id="349" r:id="rId10"/>
    <p:sldId id="357" r:id="rId11"/>
    <p:sldId id="362" r:id="rId12"/>
    <p:sldId id="363" r:id="rId13"/>
    <p:sldId id="367" r:id="rId14"/>
    <p:sldId id="369" r:id="rId15"/>
    <p:sldId id="353" r:id="rId16"/>
    <p:sldId id="372" r:id="rId17"/>
    <p:sldId id="34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802.11-17/1618r0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Dual SYNC Design and Performance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6846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8" name="Document" r:id="rId4" imgW="8660564" imgH="3314086" progId="Word.Document.8">
                  <p:embed/>
                </p:oleObj>
              </mc:Choice>
              <mc:Fallback>
                <p:oleObj name="Document" r:id="rId4" imgW="8660564" imgH="3314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False Alarm/Miss Detection: AWGN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96888" y="5279231"/>
            <a:ext cx="7696200" cy="1127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threshold ratio: CS </a:t>
            </a:r>
            <a:r>
              <a:rPr lang="en-US" sz="1600" kern="0" dirty="0"/>
              <a:t>detection threshold/correlation peak (</a:t>
            </a:r>
            <a:r>
              <a:rPr lang="en-US" sz="1600" kern="0" dirty="0" smtClean="0"/>
              <a:t>noise-free, AWGN)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Miss detection: No CS found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False alarm: CS found within 2ms noise portion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err="1" smtClean="0"/>
              <a:t>FalseSync</a:t>
            </a:r>
            <a:r>
              <a:rPr lang="en-US" sz="1600" kern="0" dirty="0" smtClean="0"/>
              <a:t>: CS found in SYNC portion but SYNC type is detected in error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4" y="1563635"/>
            <a:ext cx="4819703" cy="36187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1604857"/>
            <a:ext cx="4819703" cy="361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AWGN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620973"/>
            <a:ext cx="5027612" cy="37748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600200"/>
            <a:ext cx="5082944" cy="3816351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3400" y="5416550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Real timing is close to ideal timing/CS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False sync detection is clean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Miss detection rate is one order lower from PER  </a:t>
            </a:r>
          </a:p>
        </p:txBody>
      </p:sp>
    </p:spTree>
    <p:extLst>
      <p:ext uri="{BB962C8B-B14F-4D97-AF65-F5344CB8AC3E}">
        <p14:creationId xmlns:p14="http://schemas.microsoft.com/office/powerpoint/2010/main" val="30448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DNLOS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1610008"/>
            <a:ext cx="4985002" cy="3742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1687" y="1610008"/>
            <a:ext cx="4985002" cy="3742815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3400" y="5548177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Real timing is close to ideal timing/CS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False sync detection is ~0.1%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</a:t>
            </a:r>
            <a:r>
              <a:rPr lang="en-US" dirty="0" err="1" smtClean="0"/>
              <a:t>UMi-NLos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029" y="1600200"/>
            <a:ext cx="5261917" cy="3950727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15143" y="5665323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Real timing is close to ideal timing/CS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False sync detection is below error floor, ~0.1%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497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Long-short dual SYNC design is beneficial for two-rate WUR system with both reliability and efficiency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kern="0" dirty="0" smtClean="0"/>
              <a:t>High-rate packet can save ~20% packet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proposed long-short SYNC design based on one base sequence and complementary sequence can facilitate simpler receiver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False SYNC type detection rate is much lower than false detection and miss detection rate 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5720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260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11ba preamble to have the following dual SYNC design?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one SYNC </a:t>
            </a:r>
            <a:r>
              <a:rPr lang="en-US" altLang="ko-KR" dirty="0"/>
              <a:t>with longer duration </a:t>
            </a:r>
            <a:r>
              <a:rPr lang="en-US" altLang="ko-KR" dirty="0" smtClean="0"/>
              <a:t>to signal 62.5kbps data rate,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one SYNC with </a:t>
            </a:r>
            <a:r>
              <a:rPr lang="en-US" altLang="ko-KR" dirty="0" smtClean="0"/>
              <a:t>shorter </a:t>
            </a:r>
            <a:r>
              <a:rPr lang="en-US" altLang="ko-KR" dirty="0"/>
              <a:t>duration to signal 250kbps data </a:t>
            </a:r>
            <a:r>
              <a:rPr lang="en-US" altLang="ko-KR" dirty="0" smtClean="0"/>
              <a:t>rate.</a:t>
            </a:r>
            <a:endParaRPr lang="en-US" altLang="ko-KR" dirty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11ba preamble to have the following design of long-short dual SYNC?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Design a base sequence 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Longer SYNC1 is two repetition of 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Shorter SYNC2 is the complementary sequence 1-Z.</a:t>
            </a:r>
            <a:endParaRPr lang="en-US" altLang="ko-KR" dirty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28800" y="4304506"/>
            <a:ext cx="1600200" cy="381000"/>
          </a:xfrm>
          <a:prstGeom prst="rect">
            <a:avLst/>
          </a:prstGeom>
          <a:solidFill>
            <a:srgbClr val="FFCCFF"/>
          </a:solidFill>
          <a:ln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1-Z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828800" y="3181628"/>
            <a:ext cx="3204172" cy="398978"/>
            <a:chOff x="1962904" y="2007255"/>
            <a:chExt cx="3204172" cy="398978"/>
          </a:xfrm>
        </p:grpSpPr>
        <p:sp>
          <p:nvSpPr>
            <p:cNvPr id="10" name="Rectangle 9"/>
            <p:cNvSpPr/>
            <p:nvPr/>
          </p:nvSpPr>
          <p:spPr bwMode="auto">
            <a:xfrm>
              <a:off x="1962904" y="2007255"/>
              <a:ext cx="16002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566876" y="2007255"/>
              <a:ext cx="16002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64380" y="2036901"/>
              <a:ext cx="498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</a:rPr>
                <a:t>  Z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90271" y="201892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Z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77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802.11-17/</a:t>
            </a:r>
            <a:r>
              <a:rPr lang="en-US" dirty="0" smtClean="0"/>
              <a:t>1345r5, </a:t>
            </a:r>
            <a:r>
              <a:rPr lang="en-US" dirty="0"/>
              <a:t>“PHY frame format discussions”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[2] IEEE 802.11-17/0679r2, “</a:t>
            </a:r>
            <a:r>
              <a:rPr lang="en-US" altLang="zh-TW" dirty="0" smtClean="0"/>
              <a:t>Preamble  </a:t>
            </a:r>
            <a:r>
              <a:rPr lang="en-US" altLang="zh-TW" dirty="0"/>
              <a:t>Design for WUR </a:t>
            </a:r>
            <a:r>
              <a:rPr lang="en-US" altLang="zh-TW" dirty="0" smtClean="0"/>
              <a:t>WLAN”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[3] IEEE 802.11</a:t>
            </a:r>
            <a:r>
              <a:rPr lang="en-US" dirty="0" smtClean="0"/>
              <a:t>-17/0997r0, “preamble-options”</a:t>
            </a:r>
          </a:p>
          <a:p>
            <a:r>
              <a:rPr lang="en-US" dirty="0" smtClean="0"/>
              <a:t>[4]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</a:t>
            </a:r>
            <a:r>
              <a:rPr lang="en-US" dirty="0" smtClean="0"/>
              <a:t>-17/0991r0, “preamble-design-and-simulations”</a:t>
            </a:r>
          </a:p>
          <a:p>
            <a:r>
              <a:rPr lang="en-US" dirty="0" smtClean="0"/>
              <a:t>[5] </a:t>
            </a:r>
            <a:r>
              <a:rPr lang="en-US" dirty="0"/>
              <a:t>IEEE </a:t>
            </a:r>
            <a:r>
              <a:rPr lang="en-US" dirty="0">
                <a:solidFill>
                  <a:schemeClr val="tx1"/>
                </a:solidFill>
              </a:rPr>
              <a:t>802.11</a:t>
            </a:r>
            <a:r>
              <a:rPr lang="en-US" dirty="0"/>
              <a:t>-17/1343r0, “WUR preamble SYNC design and performance”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IEEE September meeting, only two data rates (62.5kbps and 250kbps) are agreed for WUR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[2, 3, 4], </a:t>
            </a:r>
            <a:r>
              <a:rPr lang="en-US" dirty="0"/>
              <a:t>the design of </a:t>
            </a:r>
            <a:r>
              <a:rPr lang="en-US" dirty="0" smtClean="0"/>
              <a:t>dual </a:t>
            </a:r>
            <a:r>
              <a:rPr lang="en-US" dirty="0"/>
              <a:t>SYNC </a:t>
            </a:r>
            <a:r>
              <a:rPr lang="en-US" dirty="0" smtClean="0"/>
              <a:t>sequences are proposed, which can facilitate two rate signaling.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smtClean="0"/>
              <a:t>[5], dual </a:t>
            </a:r>
            <a:r>
              <a:rPr lang="en-US" dirty="0"/>
              <a:t>SYNC </a:t>
            </a:r>
            <a:r>
              <a:rPr lang="en-US" dirty="0" smtClean="0"/>
              <a:t>sequences of different duration </a:t>
            </a:r>
            <a:r>
              <a:rPr lang="en-US" dirty="0"/>
              <a:t>are </a:t>
            </a:r>
            <a:r>
              <a:rPr lang="en-US" dirty="0" smtClean="0"/>
              <a:t>designed </a:t>
            </a:r>
            <a:r>
              <a:rPr lang="en-US" dirty="0"/>
              <a:t>to </a:t>
            </a:r>
            <a:r>
              <a:rPr lang="en-US" dirty="0" smtClean="0"/>
              <a:t>achieve both reliability and efficiency.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en-US" dirty="0" smtClean="0"/>
              <a:t>contribution, we propose a new structured design of dual SYNC sequences with different duration, which facilitates low-complexity receiver design for carrier sensing/symbol timing.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Dual WUR 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3810000"/>
            <a:ext cx="8374062" cy="279975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preamble can have two possible SYNC sequences associated with the two data rates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If WUR </a:t>
            </a:r>
            <a:r>
              <a:rPr lang="en-US" dirty="0"/>
              <a:t>Data </a:t>
            </a:r>
            <a:r>
              <a:rPr lang="en-US" dirty="0" smtClean="0"/>
              <a:t>is transmitted with </a:t>
            </a:r>
            <a:r>
              <a:rPr lang="en-US" dirty="0"/>
              <a:t>62.5kbps </a:t>
            </a:r>
            <a:r>
              <a:rPr lang="en-US" dirty="0" smtClean="0"/>
              <a:t>rate, SYNC1 will be used.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If WUR Data is transmitted </a:t>
            </a:r>
            <a:r>
              <a:rPr lang="en-US" dirty="0" smtClean="0"/>
              <a:t>with 250kbps </a:t>
            </a:r>
            <a:r>
              <a:rPr lang="en-US" dirty="0"/>
              <a:t>rate, </a:t>
            </a:r>
            <a:r>
              <a:rPr lang="en-US" dirty="0" smtClean="0"/>
              <a:t>SYNC2 will be used.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Receiver needs to detect SYNC pattern in order </a:t>
            </a:r>
            <a:r>
              <a:rPr lang="en-US" dirty="0"/>
              <a:t>to use correct </a:t>
            </a:r>
            <a:r>
              <a:rPr lang="en-US" dirty="0" smtClean="0"/>
              <a:t>data rate to decode the WUR Data portion.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813950" y="1637047"/>
            <a:ext cx="7796650" cy="877553"/>
            <a:chOff x="723557" y="1211250"/>
            <a:chExt cx="7796650" cy="877553"/>
          </a:xfrm>
        </p:grpSpPr>
        <p:grpSp>
          <p:nvGrpSpPr>
            <p:cNvPr id="8" name="Group 7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711668" y="1439909"/>
              <a:ext cx="2819400" cy="431800"/>
              <a:chOff x="334602" y="1397000"/>
              <a:chExt cx="2819400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8" name="Rectangle 17"/>
              <p:cNvSpPr/>
              <p:nvPr/>
            </p:nvSpPr>
            <p:spPr>
              <a:xfrm>
                <a:off x="334602" y="1397000"/>
                <a:ext cx="2819400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964527" y="1487100"/>
                <a:ext cx="1176604" cy="24622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SYNC1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531069" y="1439909"/>
              <a:ext cx="1989138" cy="431800"/>
              <a:chOff x="1214959" y="1397000"/>
              <a:chExt cx="1444488" cy="431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214959" y="1397000"/>
                <a:ext cx="1444488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1401356" y="1473140"/>
                <a:ext cx="665855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813950" y="2742344"/>
            <a:ext cx="7237788" cy="877553"/>
            <a:chOff x="723557" y="1211250"/>
            <a:chExt cx="7237788" cy="877553"/>
          </a:xfrm>
        </p:grpSpPr>
        <p:grpSp>
          <p:nvGrpSpPr>
            <p:cNvPr id="32" name="Group 31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711668" y="1439909"/>
              <a:ext cx="2260539" cy="431800"/>
              <a:chOff x="334602" y="1397000"/>
              <a:chExt cx="2260539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43" name="Rectangle 42"/>
              <p:cNvSpPr/>
              <p:nvPr/>
            </p:nvSpPr>
            <p:spPr>
              <a:xfrm>
                <a:off x="334602" y="1397000"/>
                <a:ext cx="2260539" cy="431800"/>
              </a:xfrm>
              <a:prstGeom prst="rect">
                <a:avLst/>
              </a:prstGeom>
              <a:solidFill>
                <a:srgbClr val="FF6600"/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 bwMode="auto">
              <a:xfrm>
                <a:off x="964527" y="1487100"/>
                <a:ext cx="1176604" cy="246221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SYNC2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972207" y="1437530"/>
              <a:ext cx="1989138" cy="431800"/>
              <a:chOff x="809120" y="1394621"/>
              <a:chExt cx="1444488" cy="4318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809120" y="1394621"/>
                <a:ext cx="1444488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 bwMode="auto">
              <a:xfrm>
                <a:off x="1198437" y="1474226"/>
                <a:ext cx="665855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Long-short Dual 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219200"/>
            <a:ext cx="8382794" cy="47863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Dual SYNC with one longer and one shorter duration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Longer SYNC1 is associated with the </a:t>
            </a:r>
            <a:r>
              <a:rPr lang="en-US" b="1" dirty="0" smtClean="0">
                <a:solidFill>
                  <a:schemeClr val="tx1"/>
                </a:solidFill>
              </a:rPr>
              <a:t>lower rate </a:t>
            </a:r>
            <a:r>
              <a:rPr lang="en-US" dirty="0" smtClean="0"/>
              <a:t>to achieve </a:t>
            </a:r>
            <a:r>
              <a:rPr lang="en-US" dirty="0"/>
              <a:t>better </a:t>
            </a:r>
            <a:r>
              <a:rPr lang="en-US" dirty="0" smtClean="0"/>
              <a:t>reliability.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Shorter SYNC2 </a:t>
            </a:r>
            <a:r>
              <a:rPr lang="en-US" dirty="0"/>
              <a:t>is associated with the </a:t>
            </a:r>
            <a:r>
              <a:rPr lang="en-US" b="1" dirty="0" smtClean="0"/>
              <a:t>higher rate </a:t>
            </a:r>
            <a:r>
              <a:rPr lang="en-US" dirty="0" smtClean="0"/>
              <a:t>to achieve </a:t>
            </a:r>
            <a:r>
              <a:rPr lang="en-US" dirty="0"/>
              <a:t>better efficiency</a:t>
            </a:r>
            <a:r>
              <a:rPr lang="en-US" dirty="0" smtClean="0"/>
              <a:t>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For example, WUR Data has 48bits payload, if SYNC2 for high data rate reduces from 128us to 64us, the packet duration reduces by </a:t>
            </a:r>
            <a:r>
              <a:rPr lang="en-US" b="1" dirty="0" smtClean="0">
                <a:solidFill>
                  <a:srgbClr val="FF0000"/>
                </a:solidFill>
              </a:rPr>
              <a:t>20%</a:t>
            </a:r>
            <a:r>
              <a:rPr lang="en-US" dirty="0" smtClean="0"/>
              <a:t>. </a:t>
            </a: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This reduction can be translated to 20% receiver power consumption reduction and traffic time reduction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[5], we proposed the design of long-short Dual SYNC based on two M-sequences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Good autocorrelation and cross-correlations are achieved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Two separate correlators are needed at the receiver for CS/synchronization.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Some concern was raised for high receiver complexity.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Long-short Dual SYNC Design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98613"/>
            <a:ext cx="8075613" cy="47863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Simple receiver processing for carrier sensing and timing synchronization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For example, usage of only one correlator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Reliable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lower false alarm rate, miss detection rate, and false sync detection </a:t>
            </a:r>
            <a:r>
              <a:rPr lang="en-US" dirty="0"/>
              <a:t>between the two </a:t>
            </a:r>
            <a:r>
              <a:rPr lang="en-US" dirty="0" smtClean="0"/>
              <a:t>data rates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/>
              <a:t>efficiency for </a:t>
            </a:r>
            <a:r>
              <a:rPr lang="en-US" dirty="0" smtClean="0"/>
              <a:t>250Kbps </a:t>
            </a:r>
            <a:r>
              <a:rPr lang="en-US" dirty="0"/>
              <a:t>without sacrificing complexity and </a:t>
            </a:r>
            <a:r>
              <a:rPr lang="en-US" dirty="0" smtClean="0"/>
              <a:t>performance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Use shorter </a:t>
            </a:r>
            <a:r>
              <a:rPr lang="en-US" dirty="0"/>
              <a:t>SYNC </a:t>
            </a:r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8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499447"/>
            <a:ext cx="7770813" cy="1065213"/>
          </a:xfrm>
        </p:spPr>
        <p:txBody>
          <a:bodyPr/>
          <a:lstStyle/>
          <a:p>
            <a:r>
              <a:rPr lang="en-US" dirty="0" smtClean="0"/>
              <a:t>Proposed Long-short Dual SYNC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387474"/>
            <a:ext cx="8306594" cy="508952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Dual sequence design method</a:t>
            </a:r>
            <a:endParaRPr lang="en-US" sz="140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Design one base sequence Z of length N (sequence of 1s and 0s).</a:t>
            </a:r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Z can be designed from an M-sequence of length N-1.</a:t>
            </a:r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one extra 1 or 0 similar to [5] to achieve zero DC receiver correlator template and good correlation properties. 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Construct SYNC1 and SYNC2 based on Z and its complementary 1-Z:</a:t>
            </a:r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SYNC1=[Z Z]                             </a:t>
            </a:r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SYNC2=1-Z </a:t>
            </a:r>
          </a:p>
          <a:p>
            <a:pPr marL="1200150" lvl="2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1657350" lvl="3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The design can accommodate any base sequence design of </a:t>
            </a:r>
            <a:r>
              <a:rPr lang="en-US" dirty="0" smtClean="0"/>
              <a:t>Z and the sync ON waveform duration.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793445" y="5029200"/>
            <a:ext cx="1600200" cy="381000"/>
          </a:xfrm>
          <a:prstGeom prst="rect">
            <a:avLst/>
          </a:prstGeom>
          <a:solidFill>
            <a:srgbClr val="FFCCFF"/>
          </a:solidFill>
          <a:ln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1-Z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752600" y="4008895"/>
            <a:ext cx="3204172" cy="398978"/>
            <a:chOff x="1962904" y="2007255"/>
            <a:chExt cx="3204172" cy="398978"/>
          </a:xfrm>
        </p:grpSpPr>
        <p:sp>
          <p:nvSpPr>
            <p:cNvPr id="8" name="Rectangle 7"/>
            <p:cNvSpPr/>
            <p:nvPr/>
          </p:nvSpPr>
          <p:spPr bwMode="auto">
            <a:xfrm>
              <a:off x="1962904" y="2007255"/>
              <a:ext cx="16002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566876" y="2007255"/>
              <a:ext cx="1600200" cy="381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64380" y="2036901"/>
              <a:ext cx="498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</a:rPr>
                <a:t>  Z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90271" y="201892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Z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8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87" y="381000"/>
            <a:ext cx="7770813" cy="1065213"/>
          </a:xfrm>
        </p:spPr>
        <p:txBody>
          <a:bodyPr/>
          <a:lstStyle/>
          <a:p>
            <a:r>
              <a:rPr lang="en-US" dirty="0" smtClean="0"/>
              <a:t>Basic Receiver for Long-short 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158874"/>
            <a:ext cx="8142288" cy="508952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receiver will correlate with </a:t>
            </a:r>
            <a:r>
              <a:rPr lang="en-US" dirty="0" smtClean="0"/>
              <a:t>template (2Z-1), and the </a:t>
            </a:r>
            <a:r>
              <a:rPr lang="en-US" dirty="0" smtClean="0"/>
              <a:t>correlator output will have:</a:t>
            </a:r>
            <a:endParaRPr lang="en-US" dirty="0" smtClean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two </a:t>
            </a:r>
            <a:r>
              <a:rPr lang="en-US" dirty="0" smtClean="0"/>
              <a:t>positive </a:t>
            </a:r>
            <a:r>
              <a:rPr lang="en-US" dirty="0"/>
              <a:t>peaks if SYNC1 </a:t>
            </a:r>
            <a:r>
              <a:rPr lang="en-US" dirty="0" smtClean="0"/>
              <a:t>is transmitted, and</a:t>
            </a:r>
            <a:endParaRPr lang="en-US" dirty="0" smtClean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 smtClean="0"/>
              <a:t>negative </a:t>
            </a:r>
            <a:r>
              <a:rPr lang="en-US" dirty="0"/>
              <a:t>peak if </a:t>
            </a:r>
            <a:r>
              <a:rPr lang="en-US" dirty="0" smtClean="0"/>
              <a:t>SYNC2 is transmitted.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Carrier 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Claim packet detection if the absolute correlator output pass certain threshold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SYNC type (</a:t>
            </a:r>
            <a:r>
              <a:rPr lang="en-US" dirty="0" err="1" smtClean="0"/>
              <a:t>i.e</a:t>
            </a:r>
            <a:r>
              <a:rPr lang="en-US" dirty="0" smtClean="0"/>
              <a:t> data rate) can detected by the sign of the output at the point of carrier sensed.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Timing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Determine the timing by the peak of the correlator output after carrier sensing within certain window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low data rate, both carrier sensing and timing can be enhanced by using combined peak output.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14350" lvl="1" indent="0">
              <a:spcBef>
                <a:spcPts val="600"/>
              </a:spcBef>
            </a:pPr>
            <a:endParaRPr lang="en-US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21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18306"/>
            <a:ext cx="7770813" cy="1065213"/>
          </a:xfrm>
        </p:spPr>
        <p:txBody>
          <a:bodyPr/>
          <a:lstStyle/>
          <a:p>
            <a:r>
              <a:rPr lang="en-US" dirty="0" smtClean="0"/>
              <a:t>Example of Z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219200"/>
            <a:ext cx="8458200" cy="50895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Z of length N= 32</a:t>
            </a: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Z = </a:t>
            </a:r>
            <a:r>
              <a:rPr lang="en-US" kern="0" dirty="0"/>
              <a:t>[0 0 0 1 0 1 1 0 1 0 1 0 0 0 1 1 1 0 1 0 1 1 1 1 0 0 1 0 0 1 1 0</a:t>
            </a:r>
            <a:r>
              <a:rPr lang="en-US" kern="0" dirty="0" smtClean="0"/>
              <a:t>];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Correlation output based on 2us sync ON waveform duration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Total duration 64us for high rate and 128us for low data rate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514350" lvl="1" indent="0"/>
            <a:endParaRPr lang="en-US" kern="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318" y="2545080"/>
            <a:ext cx="5318122" cy="393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98" y="1295400"/>
            <a:ext cx="8323402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WUR Packet</a:t>
            </a:r>
            <a:endParaRPr lang="en-US" kern="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WUR Data signal uses center ~4MHz in 20MHz bandwidth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Payload: 48 bits, Manchester Coding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2ms noise appended before the WUR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CFO </a:t>
            </a:r>
            <a:r>
              <a:rPr lang="en-US" sz="2000" dirty="0"/>
              <a:t>= </a:t>
            </a:r>
            <a:r>
              <a:rPr lang="en-US" sz="2000" dirty="0" smtClean="0"/>
              <a:t>20ppm, fc = 2.4GHz, No 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Receiver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Realistic AGC: entire packet is normalized to certain gain target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Noise portion normalized based on the noise power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WUR portion normalized by 20MHz preamble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5</a:t>
            </a:r>
            <a:r>
              <a:rPr lang="en-US" sz="1800" kern="0" baseline="30000" dirty="0"/>
              <a:t>th</a:t>
            </a:r>
            <a:r>
              <a:rPr lang="en-US" sz="1800" kern="0" dirty="0"/>
              <a:t> order 4MHz </a:t>
            </a:r>
            <a:r>
              <a:rPr lang="en-US" sz="1800" kern="0" dirty="0" err="1"/>
              <a:t>butterworth</a:t>
            </a:r>
            <a:r>
              <a:rPr lang="en-US" sz="1800" kern="0" dirty="0"/>
              <a:t> filter with 2.5MHz cutoff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8MHz sampling rate with in-phase path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95400" y="4258189"/>
            <a:ext cx="7249138" cy="466211"/>
            <a:chOff x="875938" y="5213711"/>
            <a:chExt cx="7249138" cy="877796"/>
          </a:xfrm>
        </p:grpSpPr>
        <p:grpSp>
          <p:nvGrpSpPr>
            <p:cNvPr id="9" name="Group 8"/>
            <p:cNvGrpSpPr/>
            <p:nvPr/>
          </p:nvGrpSpPr>
          <p:grpSpPr>
            <a:xfrm>
              <a:off x="3353548" y="5216021"/>
              <a:ext cx="542144" cy="875486"/>
              <a:chOff x="1248103" y="1397390"/>
              <a:chExt cx="542144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248103" y="1397390"/>
                <a:ext cx="542144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1351989" y="1542000"/>
                <a:ext cx="359073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904617" y="5215228"/>
              <a:ext cx="504569" cy="875486"/>
              <a:chOff x="1054109" y="1396999"/>
              <a:chExt cx="504569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054109" y="1396999"/>
                <a:ext cx="504569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133958" y="1525177"/>
                <a:ext cx="354584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423377" y="5215228"/>
              <a:ext cx="528705" cy="875486"/>
              <a:chOff x="827806" y="1396999"/>
              <a:chExt cx="528705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27806" y="1396999"/>
                <a:ext cx="528705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889029" y="1531476"/>
                <a:ext cx="341440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559847" y="5442373"/>
              <a:ext cx="1119082" cy="431801"/>
              <a:chOff x="334603" y="1397000"/>
              <a:chExt cx="1119082" cy="431801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3" y="1397000"/>
                <a:ext cx="1119082" cy="4318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432324" y="1457505"/>
                <a:ext cx="806311" cy="3476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SYNC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678929" y="5442373"/>
              <a:ext cx="1446147" cy="431800"/>
              <a:chOff x="-19792" y="1397000"/>
              <a:chExt cx="1050175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-19792" y="1397000"/>
                <a:ext cx="1050175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255018" y="1420677"/>
                <a:ext cx="500555" cy="347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960690" y="5213711"/>
              <a:ext cx="599155" cy="877552"/>
              <a:chOff x="569682" y="1397001"/>
              <a:chExt cx="739507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69682" y="1397001"/>
                <a:ext cx="739507" cy="6440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39402" y="1444592"/>
                <a:ext cx="591574" cy="5103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875938" y="5221280"/>
              <a:ext cx="2464980" cy="869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1727270" y="5419719"/>
              <a:ext cx="8287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37375</TotalTime>
  <Words>1223</Words>
  <Application>Microsoft Office PowerPoint</Application>
  <PresentationFormat>On-screen Show (4:3)</PresentationFormat>
  <Paragraphs>215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Dual SYNC Design and Performance</vt:lpstr>
      <vt:lpstr>Introduction</vt:lpstr>
      <vt:lpstr>Recap: Dual WUR SYNC</vt:lpstr>
      <vt:lpstr>Long-short Dual SYNC</vt:lpstr>
      <vt:lpstr>Long-short Dual SYNC Design Criteria</vt:lpstr>
      <vt:lpstr>Proposed Long-short Dual SYNC Design</vt:lpstr>
      <vt:lpstr>Basic Receiver for Long-short SYNC</vt:lpstr>
      <vt:lpstr>Example of Z Sequence</vt:lpstr>
      <vt:lpstr>Simulation Settings</vt:lpstr>
      <vt:lpstr>False Alarm/Miss Detection: AWGN</vt:lpstr>
      <vt:lpstr>Channel: AWGN</vt:lpstr>
      <vt:lpstr>Channel: DNLOS</vt:lpstr>
      <vt:lpstr>Channel: UMi-NLos</vt:lpstr>
      <vt:lpstr>Summary</vt:lpstr>
      <vt:lpstr>Straw Poll 1</vt:lpstr>
      <vt:lpstr>Straw Poll 2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719</cp:revision>
  <cp:lastPrinted>1601-01-01T00:00:00Z</cp:lastPrinted>
  <dcterms:created xsi:type="dcterms:W3CDTF">2015-10-31T00:33:08Z</dcterms:created>
  <dcterms:modified xsi:type="dcterms:W3CDTF">2017-11-05T17:05:53Z</dcterms:modified>
</cp:coreProperties>
</file>