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3" r:id="rId2"/>
    <p:sldId id="737" r:id="rId3"/>
    <p:sldId id="738" r:id="rId4"/>
    <p:sldId id="739" r:id="rId5"/>
    <p:sldId id="740" r:id="rId6"/>
    <p:sldId id="742" r:id="rId7"/>
    <p:sldId id="743" r:id="rId8"/>
    <p:sldId id="744" r:id="rId9"/>
    <p:sldId id="748" r:id="rId10"/>
    <p:sldId id="749" r:id="rId11"/>
    <p:sldId id="745" r:id="rId12"/>
    <p:sldId id="750" r:id="rId13"/>
    <p:sldId id="756" r:id="rId14"/>
    <p:sldId id="747" r:id="rId15"/>
    <p:sldId id="736" r:id="rId16"/>
    <p:sldId id="751" r:id="rId17"/>
    <p:sldId id="741" r:id="rId18"/>
    <p:sldId id="752" r:id="rId19"/>
    <p:sldId id="753" r:id="rId20"/>
    <p:sldId id="754" r:id="rId21"/>
    <p:sldId id="755" r:id="rId2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5034" autoAdjust="0"/>
  </p:normalViewPr>
  <p:slideViewPr>
    <p:cSldViewPr>
      <p:cViewPr varScale="1">
        <p:scale>
          <a:sx n="92" d="100"/>
          <a:sy n="92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802.11-17/1611r0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WUR SYNC Preamble Design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Comparison among Various SYNC Proposals</a:t>
            </a:r>
            <a:endParaRPr lang="ko-KR" altLang="en-US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248233"/>
              </p:ext>
            </p:extLst>
          </p:nvPr>
        </p:nvGraphicFramePr>
        <p:xfrm>
          <a:off x="381000" y="1686097"/>
          <a:ext cx="8382000" cy="41443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620022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One SYNC +</a:t>
                      </a:r>
                      <a:r>
                        <a:rPr lang="en-US" altLang="ko-KR" sz="1600" baseline="0" dirty="0" smtClean="0"/>
                        <a:t> Signaling field [3]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Two SYNCs [1][2]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Our</a:t>
                      </a:r>
                      <a:r>
                        <a:rPr lang="en-US" altLang="ko-KR" sz="1600" baseline="0" dirty="0" smtClean="0"/>
                        <a:t> Proposal</a:t>
                      </a:r>
                    </a:p>
                  </a:txBody>
                  <a:tcPr anchor="ctr"/>
                </a:tc>
              </a:tr>
              <a:tr h="11421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Receiver Complexity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Medium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(one cross-correlator</a:t>
                      </a:r>
                      <a:r>
                        <a:rPr lang="en-US" altLang="ko-KR" sz="1600" baseline="0" dirty="0" smtClean="0"/>
                        <a:t> +</a:t>
                      </a:r>
                      <a:endParaRPr lang="en-US" altLang="ko-KR" sz="1600" dirty="0" smtClean="0"/>
                    </a:p>
                    <a:p>
                      <a:pPr algn="ctr" latinLnBrk="1"/>
                      <a:r>
                        <a:rPr lang="en-US" altLang="ko-KR" sz="1600" dirty="0" smtClean="0"/>
                        <a:t>signaling field decoder)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High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(two</a:t>
                      </a:r>
                      <a:r>
                        <a:rPr lang="en-US" altLang="ko-KR" sz="1600" baseline="0" dirty="0" smtClean="0"/>
                        <a:t> cross-correlators*)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Low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(one cross-correlator)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11421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Overhead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(Packet</a:t>
                      </a:r>
                      <a:r>
                        <a:rPr lang="en-US" altLang="ko-KR" sz="1600" baseline="0" dirty="0" smtClean="0"/>
                        <a:t> Length)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High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Medium (62.5Kbps)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Low (250Kbps)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Medium (overall)**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Medium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6200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Packet &amp; Timing</a:t>
                      </a:r>
                      <a:endParaRPr lang="en-US" altLang="ko-KR" sz="1600" baseline="0" dirty="0" smtClean="0"/>
                    </a:p>
                    <a:p>
                      <a:pPr algn="ctr" latinLnBrk="1"/>
                      <a:r>
                        <a:rPr lang="en-US" altLang="ko-KR" sz="1600" baseline="0" dirty="0" smtClean="0"/>
                        <a:t>Acquisition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Similar and comparable performance except SYNC2 in [1][2]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6200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aseline="0" dirty="0" smtClean="0"/>
                        <a:t>Data Rate Signaling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Worse than other</a:t>
                      </a:r>
                      <a:r>
                        <a:rPr lang="en-US" altLang="ko-KR" sz="1600" baseline="0" dirty="0" smtClean="0"/>
                        <a:t> proposals</a:t>
                      </a:r>
                      <a:endParaRPr lang="ko-KR" alt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Similar and good performance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3" name="TextBox 2"/>
          <p:cNvSpPr txBox="1"/>
          <p:nvPr/>
        </p:nvSpPr>
        <p:spPr>
          <a:xfrm>
            <a:off x="228600" y="5943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 Assuming </a:t>
            </a:r>
            <a:r>
              <a:rPr lang="en-US" altLang="ko-KR" dirty="0"/>
              <a:t>SYNC2 has a half length of </a:t>
            </a:r>
            <a:r>
              <a:rPr lang="en-US" altLang="ko-KR" dirty="0" smtClean="0"/>
              <a:t>SYNC1, maximum 50% increase in computational complexity compared to one cross-correlator</a:t>
            </a:r>
          </a:p>
          <a:p>
            <a:r>
              <a:rPr lang="en-US" altLang="ko-KR" dirty="0" smtClean="0"/>
              <a:t>** Please see Appendix C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814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two SYNC sequences for data rate signaling</a:t>
            </a:r>
          </a:p>
          <a:p>
            <a:pPr lvl="1"/>
            <a:r>
              <a:rPr lang="en-US" altLang="ko-KR" sz="1800" dirty="0" smtClean="0"/>
              <a:t>SYNC1 and SYNC2 </a:t>
            </a:r>
            <a:r>
              <a:rPr lang="en-US" altLang="ko-KR" sz="1800" dirty="0" smtClean="0"/>
              <a:t>have </a:t>
            </a:r>
            <a:r>
              <a:rPr lang="en-US" altLang="ko-KR" sz="1800" dirty="0" smtClean="0"/>
              <a:t>an equal number of zeros and ones with good auto-correlation property (such as MLS and </a:t>
            </a:r>
            <a:r>
              <a:rPr lang="en-US" altLang="ko-KR" sz="1800" dirty="0" err="1" smtClean="0"/>
              <a:t>Golay</a:t>
            </a:r>
            <a:r>
              <a:rPr lang="en-US" altLang="ko-KR" sz="1800" dirty="0" smtClean="0"/>
              <a:t>) and SYNC2 </a:t>
            </a:r>
            <a:r>
              <a:rPr lang="en-US" altLang="ko-KR" sz="1800" dirty="0" smtClean="0"/>
              <a:t>is </a:t>
            </a:r>
            <a:r>
              <a:rPr lang="en-US" altLang="ko-KR" sz="1800" dirty="0" smtClean="0"/>
              <a:t>the</a:t>
            </a:r>
            <a:r>
              <a:rPr lang="en-US" altLang="ko-KR" sz="1800" dirty="0" smtClean="0"/>
              <a:t> complement sequence of SYNC1</a:t>
            </a:r>
            <a:endParaRPr lang="en-US" altLang="ko-KR" sz="1800" dirty="0" smtClean="0"/>
          </a:p>
          <a:p>
            <a:r>
              <a:rPr lang="en-US" altLang="ko-KR" sz="2000" dirty="0" smtClean="0"/>
              <a:t>Receiver is required to conduct cross-correlation using only SYNC1 sequence (SYNC </a:t>
            </a:r>
            <a:r>
              <a:rPr lang="en-US" altLang="ko-KR" sz="2000" u="sng" dirty="0" smtClean="0"/>
              <a:t>1</a:t>
            </a:r>
            <a:r>
              <a:rPr lang="en-US" altLang="ko-KR" sz="2000" dirty="0" smtClean="0"/>
              <a:t>)</a:t>
            </a:r>
          </a:p>
          <a:p>
            <a:pPr lvl="1"/>
            <a:r>
              <a:rPr lang="en-US" altLang="ko-KR" sz="1800" dirty="0" smtClean="0"/>
              <a:t>We don’t see any problem on packet and timing acquisition because there is no difference between miss detection rates for PPDU with SYNC1 and </a:t>
            </a:r>
            <a:r>
              <a:rPr lang="en-US" altLang="ko-KR" sz="1800" dirty="0" smtClean="0"/>
              <a:t>SYNC2</a:t>
            </a:r>
            <a:endParaRPr lang="en-US" altLang="ko-KR" sz="1800" dirty="0" smtClean="0"/>
          </a:p>
          <a:p>
            <a:r>
              <a:rPr lang="en-US" altLang="ko-KR" sz="2000" dirty="0" smtClean="0"/>
              <a:t>Receiver can identify the data rate applied to the payload part according to the sign of the cross-correlator output which </a:t>
            </a:r>
            <a:r>
              <a:rPr lang="en-US" altLang="ko-KR" sz="2000" dirty="0"/>
              <a:t>has the </a:t>
            </a:r>
            <a:r>
              <a:rPr lang="en-US" altLang="ko-KR" sz="2000" dirty="0" smtClean="0"/>
              <a:t>maximum magnitude</a:t>
            </a:r>
          </a:p>
          <a:p>
            <a:pPr lvl="1"/>
            <a:r>
              <a:rPr lang="en-US" altLang="ko-KR" sz="1800" dirty="0" smtClean="0"/>
              <a:t>Data rate signaling error is very low</a:t>
            </a:r>
          </a:p>
          <a:p>
            <a:r>
              <a:rPr lang="en-US" altLang="ko-KR" sz="2000" dirty="0" smtClean="0"/>
              <a:t>We have showed that PER performance is comparable 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606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11ba SFD?</a:t>
            </a:r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data rate </a:t>
            </a:r>
            <a:r>
              <a:rPr lang="en-US" altLang="ko-KR" dirty="0" smtClean="0"/>
              <a:t>indication, 11ba </a:t>
            </a:r>
            <a:r>
              <a:rPr lang="en-US" altLang="ko-KR" dirty="0"/>
              <a:t>uses </a:t>
            </a:r>
            <a:r>
              <a:rPr lang="en-US" altLang="ko-KR" dirty="0" smtClean="0"/>
              <a:t>two </a:t>
            </a:r>
            <a:r>
              <a:rPr lang="en-US" altLang="ko-KR" dirty="0"/>
              <a:t>different SYNC </a:t>
            </a:r>
            <a:r>
              <a:rPr lang="en-US" altLang="ko-KR" dirty="0" smtClean="0"/>
              <a:t>sequences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Y/N/A </a:t>
            </a:r>
            <a:r>
              <a:rPr lang="en-US" altLang="ko-KR" dirty="0"/>
              <a:t>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93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11ba SFD?</a:t>
            </a:r>
          </a:p>
          <a:p>
            <a:pPr lvl="1"/>
            <a:r>
              <a:rPr lang="en-US" altLang="ko-KR" dirty="0" smtClean="0"/>
              <a:t>Two </a:t>
            </a:r>
            <a:r>
              <a:rPr lang="en-US" altLang="ko-KR" dirty="0"/>
              <a:t>different SYNC </a:t>
            </a:r>
            <a:r>
              <a:rPr lang="en-US" altLang="ko-KR" dirty="0" smtClean="0"/>
              <a:t>sequences have the same size</a:t>
            </a:r>
          </a:p>
          <a:p>
            <a:pPr lvl="2"/>
            <a:r>
              <a:rPr lang="en-US" altLang="ko-KR" dirty="0" smtClean="0"/>
              <a:t>The size is TBD</a:t>
            </a:r>
          </a:p>
          <a:p>
            <a:endParaRPr lang="en-US" altLang="ko-KR" dirty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68249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11ba SFD?</a:t>
            </a:r>
          </a:p>
          <a:p>
            <a:pPr lvl="1"/>
            <a:r>
              <a:rPr lang="en-US" altLang="ko-KR" dirty="0"/>
              <a:t>11ba uses </a:t>
            </a:r>
            <a:r>
              <a:rPr lang="en-US" altLang="ko-KR" dirty="0" smtClean="0"/>
              <a:t>two SYNC sequences as follows</a:t>
            </a:r>
          </a:p>
          <a:p>
            <a:pPr lvl="2"/>
            <a:r>
              <a:rPr lang="en-US" altLang="ko-KR" dirty="0" smtClean="0"/>
              <a:t>SYNC1 and SYNC2 </a:t>
            </a:r>
            <a:r>
              <a:rPr lang="en-US" altLang="ko-KR" dirty="0" smtClean="0"/>
              <a:t>are </a:t>
            </a:r>
            <a:r>
              <a:rPr lang="en-US" altLang="ko-KR" dirty="0" smtClean="0"/>
              <a:t>used for 62.5Kbps and 250Kbps, respectively </a:t>
            </a:r>
          </a:p>
          <a:p>
            <a:pPr lvl="2"/>
            <a:r>
              <a:rPr lang="en-US" altLang="ko-KR" dirty="0" smtClean="0"/>
              <a:t>SYNC1 and SYNC2 </a:t>
            </a:r>
            <a:r>
              <a:rPr lang="en-US" altLang="ko-KR" dirty="0" smtClean="0"/>
              <a:t>have </a:t>
            </a:r>
            <a:r>
              <a:rPr lang="en-US" altLang="ko-KR" dirty="0" smtClean="0"/>
              <a:t>an equal number of ones and zeros</a:t>
            </a:r>
          </a:p>
          <a:p>
            <a:pPr lvl="2"/>
            <a:r>
              <a:rPr lang="en-US" altLang="ko-KR" dirty="0" smtClean="0"/>
              <a:t>SYNC2 </a:t>
            </a:r>
            <a:r>
              <a:rPr lang="en-US" altLang="ko-KR" dirty="0" smtClean="0"/>
              <a:t>is </a:t>
            </a:r>
            <a:r>
              <a:rPr lang="en-US" altLang="ko-KR" dirty="0" smtClean="0"/>
              <a:t>the</a:t>
            </a:r>
            <a:r>
              <a:rPr lang="en-US" altLang="ko-KR" dirty="0" smtClean="0"/>
              <a:t> complement sequence of SYNC1 i.e., it is computed </a:t>
            </a:r>
            <a:r>
              <a:rPr lang="en-US" altLang="ko-KR" dirty="0" smtClean="0"/>
              <a:t>by changing coefficients of </a:t>
            </a:r>
            <a:r>
              <a:rPr lang="en-US" altLang="ko-KR" dirty="0" smtClean="0"/>
              <a:t>SYNC1 </a:t>
            </a:r>
            <a:r>
              <a:rPr lang="en-US" altLang="ko-KR" dirty="0" smtClean="0"/>
              <a:t>from ‘1’ to ‘0’ and from ‘0’ to ‘1’ </a:t>
            </a:r>
          </a:p>
          <a:p>
            <a:pPr lvl="3"/>
            <a:r>
              <a:rPr lang="en-US" altLang="ko-KR" dirty="0"/>
              <a:t>Specific coefficients, sequence length and bit duration are TBD</a:t>
            </a:r>
          </a:p>
          <a:p>
            <a:pPr lvl="2"/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6217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 802.11-17/1343r0 </a:t>
            </a:r>
            <a:r>
              <a:rPr lang="en-US" altLang="ko-KR" dirty="0">
                <a:ea typeface="굴림" panose="020B0600000101010101" pitchFamily="50" charset="-127"/>
              </a:rPr>
              <a:t>WUR Preamble SYNC Field Design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 smtClean="0"/>
              <a:t>[2] IEEE 802.11-17/1345r5 11ba PHY Frame Format Proposal</a:t>
            </a:r>
          </a:p>
          <a:p>
            <a:pPr marL="0" indent="0">
              <a:buNone/>
            </a:pPr>
            <a:r>
              <a:rPr lang="en-US" altLang="ko-KR" dirty="0" smtClean="0"/>
              <a:t>[3] </a:t>
            </a:r>
            <a:r>
              <a:rPr lang="en-US" altLang="ko-KR" dirty="0"/>
              <a:t>IEEE 802.11-17/1326r0 Signature Sequence Follow-up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 smtClean="0"/>
              <a:t>[4] </a:t>
            </a:r>
            <a:r>
              <a:rPr lang="en-US" altLang="ko-KR" dirty="0"/>
              <a:t>IEEE </a:t>
            </a:r>
            <a:r>
              <a:rPr lang="en-US" altLang="ko-KR" dirty="0" smtClean="0"/>
              <a:t>802.11-17/1352r0 Consideration on WUR SYNC Preamble</a:t>
            </a:r>
          </a:p>
          <a:p>
            <a:pPr marL="0" indent="0">
              <a:buNone/>
            </a:pPr>
            <a:r>
              <a:rPr lang="en-US" altLang="ko-KR" dirty="0" smtClean="0"/>
              <a:t>[5] </a:t>
            </a:r>
            <a:r>
              <a:rPr lang="en-US" altLang="ko-KR" dirty="0"/>
              <a:t>IEEE 802.11-17/1355r1 </a:t>
            </a:r>
            <a:r>
              <a:rPr lang="en-US" altLang="ko-KR" dirty="0" smtClean="0"/>
              <a:t>WUR Preamble Evaluation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62072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18994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 – Simulation 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No CFO, </a:t>
            </a:r>
            <a:r>
              <a:rPr lang="en-US" altLang="ko-KR" dirty="0">
                <a:ea typeface="굴림" panose="020B0600000101010101" pitchFamily="50" charset="-127"/>
              </a:rPr>
              <a:t>Phase </a:t>
            </a:r>
            <a:r>
              <a:rPr lang="en-US" altLang="ko-KR" dirty="0" smtClean="0">
                <a:ea typeface="굴림" panose="020B0600000101010101" pitchFamily="50" charset="-127"/>
              </a:rPr>
              <a:t>noise </a:t>
            </a:r>
            <a:r>
              <a:rPr lang="en-US" altLang="ko-KR" dirty="0">
                <a:ea typeface="굴림" panose="020B0600000101010101" pitchFamily="50" charset="-127"/>
              </a:rPr>
              <a:t>applied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Butterworth </a:t>
            </a:r>
            <a:r>
              <a:rPr lang="en-US" altLang="ko-KR" dirty="0">
                <a:ea typeface="굴림" panose="020B0600000101010101" pitchFamily="50" charset="-127"/>
              </a:rPr>
              <a:t>filter</a:t>
            </a:r>
          </a:p>
          <a:p>
            <a:pPr lvl="1"/>
            <a:r>
              <a:rPr lang="en-US" altLang="ko-KR" dirty="0">
                <a:ea typeface="굴림" panose="020B0600000101010101" pitchFamily="50" charset="-127"/>
              </a:rPr>
              <a:t>2.5MHz cut off frequency, second order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4MHz </a:t>
            </a:r>
            <a:r>
              <a:rPr lang="en-US" altLang="ko-KR" dirty="0">
                <a:ea typeface="굴림" panose="020B0600000101010101" pitchFamily="50" charset="-127"/>
              </a:rPr>
              <a:t>sampling rate</a:t>
            </a:r>
          </a:p>
          <a:p>
            <a:r>
              <a:rPr lang="en-US" altLang="ko-KR" dirty="0" err="1">
                <a:ea typeface="굴림" panose="020B0600000101010101" pitchFamily="50" charset="-127"/>
              </a:rPr>
              <a:t>TGnD</a:t>
            </a:r>
            <a:r>
              <a:rPr lang="en-US" altLang="ko-KR" dirty="0">
                <a:ea typeface="굴림" panose="020B0600000101010101" pitchFamily="50" charset="-127"/>
              </a:rPr>
              <a:t> and </a:t>
            </a:r>
            <a:r>
              <a:rPr lang="en-US" altLang="ko-KR" dirty="0" err="1">
                <a:ea typeface="굴림" panose="020B0600000101010101" pitchFamily="50" charset="-127"/>
              </a:rPr>
              <a:t>UMi</a:t>
            </a:r>
            <a:r>
              <a:rPr lang="en-US" altLang="ko-KR" dirty="0">
                <a:ea typeface="굴림" panose="020B0600000101010101" pitchFamily="50" charset="-127"/>
              </a:rPr>
              <a:t> </a:t>
            </a:r>
            <a:r>
              <a:rPr lang="en-US" altLang="ko-KR" dirty="0" err="1">
                <a:ea typeface="굴림" panose="020B0600000101010101" pitchFamily="50" charset="-127"/>
              </a:rPr>
              <a:t>NLoS</a:t>
            </a:r>
            <a:r>
              <a:rPr lang="en-US" altLang="ko-KR" dirty="0">
                <a:ea typeface="굴림" panose="020B0600000101010101" pitchFamily="50" charset="-127"/>
              </a:rPr>
              <a:t> channels in </a:t>
            </a:r>
            <a:r>
              <a:rPr lang="en-US" altLang="ko-KR" dirty="0" smtClean="0">
                <a:ea typeface="굴림" panose="020B0600000101010101" pitchFamily="50" charset="-127"/>
              </a:rPr>
              <a:t>2.4GHz</a:t>
            </a:r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>
                <a:ea typeface="굴림" panose="020B0600000101010101" pitchFamily="50" charset="-127"/>
              </a:rPr>
              <a:t>SNR defined in </a:t>
            </a:r>
            <a:r>
              <a:rPr lang="en-US" altLang="ko-KR" dirty="0" smtClean="0">
                <a:ea typeface="굴림" panose="020B0600000101010101" pitchFamily="50" charset="-127"/>
              </a:rPr>
              <a:t>20MHz</a:t>
            </a:r>
          </a:p>
          <a:p>
            <a:r>
              <a:rPr lang="en-US" altLang="ko-KR" dirty="0"/>
              <a:t>OOK symbol generated by the </a:t>
            </a:r>
            <a:r>
              <a:rPr lang="en-US" altLang="ko-KR" dirty="0" smtClean="0"/>
              <a:t>13-length sequence which is optimal in terms of the PAPR</a:t>
            </a:r>
            <a:endParaRPr lang="en-US" altLang="ko-KR" dirty="0"/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9246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 – Simulation Results for </a:t>
            </a:r>
            <a:r>
              <a:rPr lang="en-US" altLang="ko-KR" dirty="0" err="1" smtClean="0"/>
              <a:t>Golay</a:t>
            </a:r>
            <a:r>
              <a:rPr lang="en-US" altLang="ko-KR" dirty="0" smtClean="0"/>
              <a:t> Sequence Based Preamble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SYNC1 for 62.5Kbps in </a:t>
            </a:r>
            <a:r>
              <a:rPr lang="en-US" altLang="ko-KR" sz="1800" dirty="0" smtClean="0"/>
              <a:t>[4]</a:t>
            </a:r>
          </a:p>
          <a:p>
            <a:pPr lvl="1"/>
            <a:r>
              <a:rPr lang="en-US" altLang="ko-KR" sz="1400" dirty="0"/>
              <a:t>[1,1,1,1,1,0,1,0,0,0,1,1,1,0,0,1,1,1,0,0,1,0,0,1,0,0,0,0,1,0,1,0]</a:t>
            </a:r>
          </a:p>
          <a:p>
            <a:r>
              <a:rPr lang="en-US" altLang="ko-KR" sz="1800" dirty="0" smtClean="0"/>
              <a:t>SYNC2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250Kbps</a:t>
            </a:r>
          </a:p>
          <a:p>
            <a:pPr lvl="1"/>
            <a:r>
              <a:rPr lang="en-US" altLang="ko-KR" sz="1400" dirty="0" smtClean="0"/>
              <a:t>[0,0,0,0,0,1,0,1,1,1,0,0,0,1,1,0,0,0,1,1,0,1,1,0,1,1,1,1,0,1,0,1]</a:t>
            </a:r>
            <a:endParaRPr lang="en-US" altLang="ko-KR" sz="1400" dirty="0"/>
          </a:p>
          <a:p>
            <a:r>
              <a:rPr lang="en-US" altLang="ko-KR" sz="1800" dirty="0" smtClean="0"/>
              <a:t>False </a:t>
            </a:r>
            <a:r>
              <a:rPr lang="en-US" altLang="ko-KR" sz="1800" dirty="0"/>
              <a:t>Alarm and Miss Detection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10" name="TextBox 9"/>
          <p:cNvSpPr txBox="1"/>
          <p:nvPr/>
        </p:nvSpPr>
        <p:spPr>
          <a:xfrm>
            <a:off x="2286000" y="6031746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791200" y="6031746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354185"/>
            <a:ext cx="3559546" cy="2677561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4659" y="3352800"/>
            <a:ext cx="3559546" cy="267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224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B – Simulation Results for </a:t>
            </a:r>
            <a:r>
              <a:rPr lang="en-US" altLang="ko-KR" dirty="0" err="1"/>
              <a:t>Golay</a:t>
            </a:r>
            <a:r>
              <a:rPr lang="en-US" altLang="ko-KR" dirty="0"/>
              <a:t> Sequence Based Preamble </a:t>
            </a:r>
            <a:r>
              <a:rPr lang="en-US" altLang="ko-KR" dirty="0" smtClean="0"/>
              <a:t>(2/3)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2075725" y="5019504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951913" y="5019504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38200" y="5334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Miss Probability : the maximum magnitude of the cross-correlator output is lower than the threshold</a:t>
            </a:r>
          </a:p>
          <a:p>
            <a:r>
              <a:rPr lang="en-US" altLang="ko-KR" dirty="0" smtClean="0"/>
              <a:t>Signaling Error Rate : the sign of the cross-correlator output which has the maximum magnitude is –</a:t>
            </a:r>
          </a:p>
          <a:p>
            <a:r>
              <a:rPr lang="en-US" altLang="ko-KR" dirty="0" smtClean="0"/>
              <a:t>PER w/ real timing : Miss Probability + Signaling Error Rate + Payload Packet Error Rate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62.5Kbps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3" y="2204373"/>
            <a:ext cx="3915500" cy="294531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5341" y="2200104"/>
            <a:ext cx="3915500" cy="294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591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[1][2], WUR preamble with two different SYNC sequences was proposed for</a:t>
            </a:r>
            <a:r>
              <a:rPr lang="en-US" altLang="ko-KR" sz="1800" dirty="0"/>
              <a:t> data rate </a:t>
            </a:r>
            <a:r>
              <a:rPr lang="en-US" altLang="ko-KR" sz="1800" dirty="0" smtClean="0"/>
              <a:t>signaling as well as packet detection and timing synchronization</a:t>
            </a:r>
          </a:p>
          <a:p>
            <a:pPr lvl="1"/>
            <a:r>
              <a:rPr lang="en-US" altLang="ko-KR" sz="1600" dirty="0" smtClean="0"/>
              <a:t>No signaling field is required</a:t>
            </a:r>
          </a:p>
          <a:p>
            <a:r>
              <a:rPr lang="en-US" altLang="ko-KR" sz="1800" dirty="0" smtClean="0"/>
              <a:t>On the other hand, [3] considered that WUR preamble consists of one </a:t>
            </a:r>
            <a:r>
              <a:rPr lang="en-US" altLang="ko-KR" sz="1800" dirty="0"/>
              <a:t>type of SYNC </a:t>
            </a:r>
            <a:r>
              <a:rPr lang="en-US" altLang="ko-KR" sz="1800" dirty="0" smtClean="0"/>
              <a:t>filed (packet acquisition)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a signaling field (data rate indication)</a:t>
            </a:r>
            <a:endParaRPr lang="en-US" altLang="ko-KR" sz="1800" dirty="0"/>
          </a:p>
          <a:p>
            <a:r>
              <a:rPr lang="en-US" altLang="ko-KR" sz="1800" dirty="0" smtClean="0"/>
              <a:t>Due to the additional signaling field, the proposal in [3] needs a longer packet than that in [1][2]</a:t>
            </a:r>
            <a:endParaRPr lang="en-US" altLang="ko-KR" sz="1800" dirty="0"/>
          </a:p>
          <a:p>
            <a:r>
              <a:rPr lang="en-US" altLang="ko-KR" sz="1800" dirty="0" smtClean="0"/>
              <a:t>Whereas, the proposal in [1][2] needs to conduct cross-correlation twice at the receiver to identify what data rate is applied to the WUR payload part, and thus the receiver complexity may be high</a:t>
            </a:r>
          </a:p>
          <a:p>
            <a:r>
              <a:rPr lang="en-US" altLang="ko-KR" sz="1800" dirty="0" smtClean="0"/>
              <a:t>In this contribution, we propose WUR preamble with two different SYNC sequences which requires to conduct cross-correlation only once</a:t>
            </a:r>
          </a:p>
          <a:p>
            <a:pPr lvl="1"/>
            <a:r>
              <a:rPr lang="en-US" altLang="ko-KR" sz="1600" dirty="0" smtClean="0"/>
              <a:t>As a consequence, we can achieve low receiver complexity and comparable overhead as well as reliable performance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8695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B – Simulation Results for </a:t>
            </a:r>
            <a:r>
              <a:rPr lang="en-US" altLang="ko-KR" dirty="0" err="1"/>
              <a:t>Golay</a:t>
            </a:r>
            <a:r>
              <a:rPr lang="en-US" altLang="ko-KR" dirty="0"/>
              <a:t> Sequence Based Preamble </a:t>
            </a:r>
            <a:r>
              <a:rPr lang="en-US" altLang="ko-KR" dirty="0" smtClean="0"/>
              <a:t>(3/3)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11" name="TextBox 10"/>
          <p:cNvSpPr txBox="1"/>
          <p:nvPr/>
        </p:nvSpPr>
        <p:spPr>
          <a:xfrm>
            <a:off x="838200" y="5334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Miss Probability : the maximum magnitude of the cross-correlator output is lower than the threshold</a:t>
            </a:r>
          </a:p>
          <a:p>
            <a:r>
              <a:rPr lang="en-US" altLang="ko-KR" dirty="0" smtClean="0"/>
              <a:t>Signaling Error Rate : the sign of the cross-correlator output which has the maximum magnitude is +</a:t>
            </a:r>
          </a:p>
          <a:p>
            <a:r>
              <a:rPr lang="en-US" altLang="ko-KR" dirty="0" smtClean="0"/>
              <a:t>PER w/ real timing : Miss Probability + Signaling Error Rate + Payload Packet Error Rate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250Kbps</a:t>
            </a:r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2075725" y="5019504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5951913" y="5019504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528" y="2200104"/>
            <a:ext cx="3915500" cy="294531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2569" y="2198976"/>
            <a:ext cx="3915500" cy="294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413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C – Overhead Comparison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We consider the following case </a:t>
            </a:r>
            <a:r>
              <a:rPr lang="en-US" altLang="ko-KR" sz="1600" dirty="0" err="1" smtClean="0"/>
              <a:t>Shahrnaz</a:t>
            </a:r>
            <a:r>
              <a:rPr lang="en-US" altLang="ko-KR" sz="1600" dirty="0" smtClean="0"/>
              <a:t> suggested for Simulation Scenario and Evaluation Methodology Document</a:t>
            </a:r>
          </a:p>
          <a:p>
            <a:pPr lvl="1"/>
            <a:r>
              <a:rPr lang="en-US" altLang="ko-KR" sz="1400" dirty="0"/>
              <a:t>A case with 60 WURs which receives unicast wake-up packet every 30 minute and a WUR beacon every 10 seconds transmitted at the lowest</a:t>
            </a:r>
            <a:r>
              <a:rPr lang="en-US" altLang="ko-KR" sz="1400" b="1" i="1" dirty="0"/>
              <a:t> </a:t>
            </a:r>
            <a:r>
              <a:rPr lang="en-US" altLang="ko-KR" sz="1400" dirty="0"/>
              <a:t>data </a:t>
            </a:r>
            <a:r>
              <a:rPr lang="en-US" altLang="ko-KR" sz="1400" dirty="0" smtClean="0"/>
              <a:t>rate</a:t>
            </a:r>
          </a:p>
          <a:p>
            <a:r>
              <a:rPr lang="en-US" altLang="ko-KR" sz="1600" dirty="0" smtClean="0"/>
              <a:t>We further assume that the chances of unicast wake-up packet with 62.5Kbps and 250Kbps are even</a:t>
            </a:r>
          </a:p>
          <a:p>
            <a:r>
              <a:rPr lang="en-US" altLang="ko-KR" sz="1600" dirty="0" smtClean="0"/>
              <a:t>Then, there are 420 (360 for beacon / 60 for unicast) and 60 (unicast only) transmissions per an hour for wake-up packet with </a:t>
            </a:r>
            <a:r>
              <a:rPr lang="en-US" altLang="ko-KR" sz="1600" dirty="0"/>
              <a:t>62.5Kbps and </a:t>
            </a:r>
            <a:r>
              <a:rPr lang="en-US" altLang="ko-KR" sz="1600" dirty="0" smtClean="0"/>
              <a:t>250Kbps, respectively</a:t>
            </a:r>
          </a:p>
          <a:p>
            <a:r>
              <a:rPr lang="en-US" altLang="ko-KR" sz="1600" dirty="0" smtClean="0"/>
              <a:t>Preamble and payload (48 bits) lengths are considered as follows</a:t>
            </a:r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en-US" altLang="ko-KR" sz="1600" dirty="0" smtClean="0"/>
              <a:t>Hence, total overheads per an hour are 391.68ms (896us*420+256us*60) and 395.52ms </a:t>
            </a:r>
            <a:r>
              <a:rPr lang="en-US" altLang="ko-KR" sz="1600" dirty="0"/>
              <a:t>(</a:t>
            </a:r>
            <a:r>
              <a:rPr lang="en-US" altLang="ko-KR" sz="1600" dirty="0" smtClean="0"/>
              <a:t>896us*420+320us*60</a:t>
            </a:r>
            <a:r>
              <a:rPr lang="en-US" altLang="ko-KR" sz="1600" dirty="0"/>
              <a:t>) </a:t>
            </a:r>
            <a:r>
              <a:rPr lang="en-US" altLang="ko-KR" sz="1600" dirty="0" smtClean="0"/>
              <a:t>for two syncs in [1], [2] and our proposal, respectively</a:t>
            </a:r>
          </a:p>
          <a:p>
            <a:pPr lvl="1"/>
            <a:r>
              <a:rPr lang="en-US" altLang="ko-KR" sz="1400" dirty="0" smtClean="0"/>
              <a:t>The overhead gain for two syncs in [1], [2] is negligible (only 1.1% gain)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051611"/>
              </p:ext>
            </p:extLst>
          </p:nvPr>
        </p:nvGraphicFramePr>
        <p:xfrm>
          <a:off x="1219199" y="4339243"/>
          <a:ext cx="693420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1400"/>
                <a:gridCol w="812801"/>
                <a:gridCol w="685800"/>
                <a:gridCol w="812799"/>
                <a:gridCol w="787401"/>
                <a:gridCol w="762000"/>
                <a:gridCol w="761999"/>
              </a:tblGrid>
              <a:tr h="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62.5Kbps</a:t>
                      </a:r>
                      <a:endParaRPr lang="ko-KR" altLang="en-US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250Kbps</a:t>
                      </a:r>
                      <a:endParaRPr lang="ko-KR" altLang="en-US" sz="10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Preamble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Data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Total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Preamble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Data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Total</a:t>
                      </a:r>
                      <a:endParaRPr lang="ko-KR" alt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Two syncs in [1], [2]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128us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768us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896us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64us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192us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256us</a:t>
                      </a:r>
                      <a:endParaRPr lang="ko-KR" alt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Our proposal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128us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768us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896us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128us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192us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320us</a:t>
                      </a:r>
                      <a:endParaRPr lang="ko-KR" altLang="en-US" sz="105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2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for Two SYNC Sequences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[4][5], SYNC sequences which have an equal number of ones and zeros were proposed based on MLS or </a:t>
            </a:r>
            <a:r>
              <a:rPr lang="en-US" altLang="ko-KR" sz="2000" dirty="0" err="1" smtClean="0"/>
              <a:t>Golay</a:t>
            </a:r>
            <a:r>
              <a:rPr lang="en-US" altLang="ko-KR" sz="2000" dirty="0" smtClean="0"/>
              <a:t> sequences</a:t>
            </a:r>
          </a:p>
          <a:p>
            <a:r>
              <a:rPr lang="en-US" altLang="ko-KR" sz="2000" dirty="0" smtClean="0"/>
              <a:t>We propose to use one of them in [4][5] for </a:t>
            </a:r>
            <a:r>
              <a:rPr lang="en-US" altLang="ko-KR" sz="2000" dirty="0" smtClean="0"/>
              <a:t>SYNC1 and </a:t>
            </a:r>
            <a:r>
              <a:rPr lang="en-US" altLang="ko-KR" sz="2000" dirty="0" smtClean="0"/>
              <a:t>its </a:t>
            </a:r>
            <a:r>
              <a:rPr lang="en-US" altLang="ko-KR" sz="2000" dirty="0" smtClean="0"/>
              <a:t>complement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sequence (i.e., 1</a:t>
            </a:r>
            <a:r>
              <a:rPr lang="en-US" altLang="ko-KR" sz="2000" dirty="0" smtClean="0">
                <a:sym typeface="Wingdings" panose="05000000000000000000" pitchFamily="2" charset="2"/>
              </a:rPr>
              <a:t>0, 01</a:t>
            </a:r>
            <a:r>
              <a:rPr lang="en-US" altLang="ko-KR" sz="2000" dirty="0" smtClean="0"/>
              <a:t>) for </a:t>
            </a:r>
            <a:r>
              <a:rPr lang="en-US" altLang="ko-KR" sz="2000" dirty="0" smtClean="0"/>
              <a:t>SYNC2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SYNC1 and </a:t>
            </a:r>
            <a:r>
              <a:rPr lang="en-US" altLang="ko-KR" sz="1800" dirty="0" smtClean="0"/>
              <a:t>SYNC2 </a:t>
            </a:r>
            <a:r>
              <a:rPr lang="en-US" altLang="ko-KR" sz="1800" dirty="0" smtClean="0"/>
              <a:t>are used for the SYNC preamble in the WUR packet with the payload part’s data rate of 62.5Kbps and 250Kbps, respectively</a:t>
            </a:r>
          </a:p>
          <a:p>
            <a:r>
              <a:rPr lang="en-US" altLang="ko-KR" sz="2000" dirty="0" smtClean="0"/>
              <a:t>By doing so, the receiver only needs to perform cross-correlation once by using either SYNC1 or SYNC2 </a:t>
            </a:r>
            <a:r>
              <a:rPr lang="en-US" altLang="ko-KR" sz="2000" dirty="0" smtClean="0"/>
              <a:t>in </a:t>
            </a:r>
            <a:r>
              <a:rPr lang="en-US" altLang="ko-KR" sz="2000" dirty="0" smtClean="0"/>
              <a:t>order to identify the data rate as well as detect the packet and recover timing</a:t>
            </a:r>
          </a:p>
          <a:p>
            <a:pPr lvl="1"/>
            <a:r>
              <a:rPr lang="en-US" altLang="ko-KR" sz="1800" dirty="0" smtClean="0"/>
              <a:t>Packet acquisition is determined by the maximum magnitude of the cross-correlator output</a:t>
            </a:r>
          </a:p>
          <a:p>
            <a:pPr lvl="1"/>
            <a:r>
              <a:rPr lang="en-US" altLang="ko-KR" sz="1800" dirty="0" smtClean="0"/>
              <a:t>Data rate for the payload part is determined by judging the sign of the cross-correlator output which has the maximum magnitude</a:t>
            </a:r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852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for Two SYNC Sequences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example, consider the following case</a:t>
            </a:r>
          </a:p>
          <a:p>
            <a:pPr lvl="1"/>
            <a:r>
              <a:rPr lang="en-US" altLang="ko-KR" dirty="0" smtClean="0"/>
              <a:t>SYNC1: [1 0 0 1]</a:t>
            </a:r>
          </a:p>
          <a:p>
            <a:pPr lvl="1"/>
            <a:r>
              <a:rPr lang="en-US" altLang="ko-KR" dirty="0" smtClean="0"/>
              <a:t>SYNC2: [0 1 1 0]</a:t>
            </a:r>
          </a:p>
          <a:p>
            <a:pPr lvl="1"/>
            <a:r>
              <a:rPr lang="en-US" altLang="ko-KR" dirty="0" smtClean="0"/>
              <a:t>Receiver conducts cross-correlation by using SYNC1 sequence with changing ‘0’ to ‘-1’, i.e., [1 -1 -1 1] (SYNC</a:t>
            </a:r>
            <a:r>
              <a:rPr lang="en-US" altLang="ko-KR" u="sng" dirty="0" smtClean="0"/>
              <a:t>1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Cross-correlation between SYNC1 and SYNC</a:t>
            </a:r>
            <a:r>
              <a:rPr lang="en-US" altLang="ko-KR" u="sng" dirty="0" smtClean="0"/>
              <a:t>1</a:t>
            </a:r>
            <a:r>
              <a:rPr lang="en-US" altLang="ko-KR" dirty="0" smtClean="0"/>
              <a:t> with the maximum magnitude: 2</a:t>
            </a:r>
          </a:p>
          <a:p>
            <a:pPr lvl="1"/>
            <a:r>
              <a:rPr lang="en-US" altLang="ko-KR" dirty="0" smtClean="0"/>
              <a:t>Cross-correlation </a:t>
            </a:r>
            <a:r>
              <a:rPr lang="en-US" altLang="ko-KR" dirty="0"/>
              <a:t>between </a:t>
            </a:r>
            <a:r>
              <a:rPr lang="en-US" altLang="ko-KR" dirty="0" smtClean="0"/>
              <a:t>SYNC2 </a:t>
            </a:r>
            <a:r>
              <a:rPr lang="en-US" altLang="ko-KR" dirty="0"/>
              <a:t>and </a:t>
            </a:r>
            <a:r>
              <a:rPr lang="en-US" altLang="ko-KR" dirty="0" smtClean="0"/>
              <a:t>SYNC</a:t>
            </a:r>
            <a:r>
              <a:rPr lang="en-US" altLang="ko-KR" u="sng" dirty="0" smtClean="0"/>
              <a:t>1</a:t>
            </a:r>
            <a:r>
              <a:rPr lang="en-US" altLang="ko-KR" dirty="0" smtClean="0"/>
              <a:t> with the maximum magnitude: -2</a:t>
            </a:r>
          </a:p>
          <a:p>
            <a:pPr lvl="1"/>
            <a:r>
              <a:rPr lang="en-US" altLang="ko-KR" dirty="0" smtClean="0"/>
              <a:t>The maximum magnitude is the same but the sign is different</a:t>
            </a:r>
          </a:p>
          <a:p>
            <a:pPr lvl="1"/>
            <a:r>
              <a:rPr lang="en-US" altLang="ko-KR" dirty="0" smtClean="0"/>
              <a:t>By using this property, we can indicate the data rate and acquire timing at the same time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118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WUR packet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SYNC: 32 length MLS sequence with 4us bit duration</a:t>
            </a:r>
          </a:p>
          <a:p>
            <a:pPr lvl="2"/>
            <a:r>
              <a:rPr lang="en-US" altLang="ko-KR" sz="1600" dirty="0" smtClean="0"/>
              <a:t>SYNC1 for 62.5Kbps in [5]</a:t>
            </a:r>
          </a:p>
          <a:p>
            <a:pPr marL="800100" lvl="2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dirty="0"/>
              <a:t>[0,1,0,0,0,0,1,0,1,0,1,1,1,0,1,1,0,0,0,1,1,1,1,1,0,0,1,1,0,1,0,0]</a:t>
            </a:r>
            <a:endParaRPr lang="en-US" altLang="ko-KR" sz="1600" dirty="0" smtClean="0"/>
          </a:p>
          <a:p>
            <a:pPr lvl="2"/>
            <a:r>
              <a:rPr lang="en-US" altLang="ko-KR" sz="1600" dirty="0" smtClean="0"/>
              <a:t>SYNC2 for 250Kbps</a:t>
            </a:r>
          </a:p>
          <a:p>
            <a:pPr marL="800100" lvl="2" indent="0">
              <a:buNone/>
            </a:pPr>
            <a:r>
              <a:rPr lang="en-US" altLang="ko-KR" sz="1600" dirty="0" smtClean="0"/>
              <a:t>    [1,0,1,1,1,1,0,1,0,1,0,0,0,1,0,0,1,1,1,0,0,0,0,0,1,1,0,0,1,0,1,1]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Payload: 48 symbols</a:t>
            </a:r>
          </a:p>
          <a:p>
            <a:r>
              <a:rPr lang="en-US" altLang="ko-KR" sz="2000" dirty="0" smtClean="0"/>
              <a:t>Cross-correlation at the receiver</a:t>
            </a:r>
          </a:p>
          <a:p>
            <a:pPr lvl="1"/>
            <a:r>
              <a:rPr lang="en-US" altLang="ko-KR" sz="1800" dirty="0" smtClean="0"/>
              <a:t>Cross-correlation between </a:t>
            </a:r>
            <a:r>
              <a:rPr lang="en-US" altLang="ko-KR" sz="1800" dirty="0" err="1" smtClean="0"/>
              <a:t>undersampled</a:t>
            </a:r>
            <a:r>
              <a:rPr lang="en-US" altLang="ko-KR" sz="1800" dirty="0" smtClean="0"/>
              <a:t> (i.e., 4MHz sampling) ED values and SYNC</a:t>
            </a:r>
            <a:r>
              <a:rPr lang="en-US" altLang="ko-KR" sz="1800" u="sng" dirty="0" smtClean="0"/>
              <a:t>1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SYNC</a:t>
            </a:r>
            <a:r>
              <a:rPr lang="en-US" altLang="ko-KR" sz="1600" u="sng" dirty="0" smtClean="0"/>
              <a:t>1</a:t>
            </a:r>
            <a:r>
              <a:rPr lang="en-US" altLang="ko-KR" sz="1600" dirty="0" smtClean="0"/>
              <a:t> is computed by changing ‘0’ to ‘-1’ of SYNC1 sequence and aligning the sequence length with the sampling rate</a:t>
            </a:r>
          </a:p>
          <a:p>
            <a:r>
              <a:rPr lang="en-US" altLang="ko-KR" sz="2000" dirty="0" smtClean="0"/>
              <a:t>Others are shown in Appendix A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15" name="그룹 14"/>
          <p:cNvGrpSpPr/>
          <p:nvPr/>
        </p:nvGrpSpPr>
        <p:grpSpPr>
          <a:xfrm>
            <a:off x="1185948" y="2201487"/>
            <a:ext cx="6705599" cy="533400"/>
            <a:chOff x="1524000" y="2286000"/>
            <a:chExt cx="6705599" cy="533400"/>
          </a:xfrm>
        </p:grpSpPr>
        <p:sp>
          <p:nvSpPr>
            <p:cNvPr id="7" name="직사각형 6"/>
            <p:cNvSpPr/>
            <p:nvPr/>
          </p:nvSpPr>
          <p:spPr bwMode="auto">
            <a:xfrm>
              <a:off x="1524000" y="2286000"/>
              <a:ext cx="1524000" cy="533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직사각형 7"/>
            <p:cNvSpPr/>
            <p:nvPr/>
          </p:nvSpPr>
          <p:spPr bwMode="auto">
            <a:xfrm>
              <a:off x="3048000" y="2286000"/>
              <a:ext cx="533400" cy="533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3594561" y="2438400"/>
              <a:ext cx="1595352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5189912" y="2438400"/>
              <a:ext cx="3039687" cy="228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676400" y="2405148"/>
              <a:ext cx="1295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Legacy Preamble</a:t>
              </a:r>
              <a:endParaRPr lang="ko-KR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68335" y="2341109"/>
              <a:ext cx="7239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A BPSK</a:t>
              </a:r>
              <a:r>
                <a:rPr lang="ko-KR" altLang="en-US" smtClean="0"/>
                <a:t> </a:t>
              </a:r>
              <a:r>
                <a:rPr lang="en-US" altLang="ko-KR" dirty="0" smtClean="0"/>
                <a:t>Symbol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53843" y="2399697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SYNC</a:t>
              </a:r>
              <a:endParaRPr lang="ko-KR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40447" y="2398314"/>
              <a:ext cx="7461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Payload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596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 Alarm and Miss Detection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CCDF and CDF of the maximum magnitude of the cross-correlator output during 2ms in both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UMi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NLoS</a:t>
            </a:r>
            <a:r>
              <a:rPr lang="en-US" altLang="ko-KR" sz="1800" dirty="0" smtClean="0"/>
              <a:t> channels</a:t>
            </a:r>
          </a:p>
          <a:p>
            <a:pPr lvl="1"/>
            <a:r>
              <a:rPr lang="en-US" altLang="ko-KR" sz="1400" dirty="0" smtClean="0"/>
              <a:t>Cross-correlation between SYNC</a:t>
            </a:r>
            <a:r>
              <a:rPr lang="en-US" altLang="ko-KR" sz="1400" u="sng" dirty="0" smtClean="0"/>
              <a:t>1</a:t>
            </a:r>
            <a:r>
              <a:rPr lang="en-US" altLang="ko-KR" sz="1400" dirty="0" smtClean="0"/>
              <a:t> and only noise during 2ms for false alarm rate</a:t>
            </a:r>
          </a:p>
          <a:p>
            <a:pPr lvl="1"/>
            <a:r>
              <a:rPr lang="en-US" altLang="ko-KR" sz="1400" dirty="0"/>
              <a:t>Cross-correlation between SYNC</a:t>
            </a:r>
            <a:r>
              <a:rPr lang="en-US" altLang="ko-KR" sz="1400" u="sng" dirty="0"/>
              <a:t>1</a:t>
            </a:r>
            <a:r>
              <a:rPr lang="en-US" altLang="ko-KR" sz="1400" dirty="0"/>
              <a:t> </a:t>
            </a:r>
            <a:r>
              <a:rPr lang="en-US" altLang="ko-KR" sz="1400" dirty="0" smtClean="0"/>
              <a:t>and noise + WUR packet during 2ms for miss detection </a:t>
            </a:r>
            <a:r>
              <a:rPr lang="en-US" altLang="ko-KR" sz="1400" dirty="0"/>
              <a:t>rate at -3dB SNR </a:t>
            </a: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We do not see difference between the miss detection rates for WUR packets with SYNC1 and SYNC2 in both </a:t>
            </a:r>
            <a:r>
              <a:rPr lang="en-US" altLang="ko-KR" sz="1400" dirty="0" err="1" smtClean="0"/>
              <a:t>TGnD</a:t>
            </a:r>
            <a:r>
              <a:rPr lang="en-US" altLang="ko-KR" sz="1400" dirty="0" smtClean="0"/>
              <a:t> and </a:t>
            </a:r>
            <a:r>
              <a:rPr lang="en-US" altLang="ko-KR" sz="1400" dirty="0" err="1" smtClean="0"/>
              <a:t>UMi</a:t>
            </a: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NLoS</a:t>
            </a:r>
            <a:r>
              <a:rPr lang="en-US" altLang="ko-KR" sz="1400" dirty="0" smtClean="0"/>
              <a:t> channels</a:t>
            </a:r>
          </a:p>
          <a:p>
            <a:pPr lvl="1"/>
            <a:r>
              <a:rPr lang="en-US" altLang="ko-KR" sz="1400" dirty="0" smtClean="0"/>
              <a:t>Although the receiver performs cross-correlation using only SYNC</a:t>
            </a:r>
            <a:r>
              <a:rPr lang="en-US" altLang="ko-KR" sz="1400" u="sng" dirty="0" smtClean="0"/>
              <a:t>1</a:t>
            </a:r>
            <a:r>
              <a:rPr lang="en-US" altLang="ko-KR" sz="1400" dirty="0" smtClean="0"/>
              <a:t>, our proposal does not cause any problem on timing acquisition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10" name="TextBox 9"/>
          <p:cNvSpPr txBox="1"/>
          <p:nvPr/>
        </p:nvSpPr>
        <p:spPr>
          <a:xfrm>
            <a:off x="3316356" y="51816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377897" y="51816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105" y="2864622"/>
            <a:ext cx="3203591" cy="2409804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7009" y="2870660"/>
            <a:ext cx="3203591" cy="240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29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Threshold for Detection and Timing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achieve the false alarm rate of 1</a:t>
            </a:r>
            <a:r>
              <a:rPr lang="en-US" altLang="ko-KR" dirty="0" smtClean="0"/>
              <a:t>%, the following threshold is </a:t>
            </a:r>
            <a:r>
              <a:rPr lang="en-US" altLang="ko-KR" dirty="0"/>
              <a:t>considered for further </a:t>
            </a:r>
            <a:r>
              <a:rPr lang="en-US" altLang="ko-KR" dirty="0" smtClean="0"/>
              <a:t>simulation</a:t>
            </a:r>
          </a:p>
          <a:p>
            <a:pPr lvl="1"/>
            <a:r>
              <a:rPr lang="en-US" altLang="ko-KR" dirty="0" smtClean="0"/>
              <a:t>Note that the threshold comes from the false alarm rate which is only dependent on the noise and the noise variance is set to 1 in the simulation</a:t>
            </a:r>
            <a:endParaRPr lang="ko-KR" altLang="en-US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Whatever SYNC preamble (either SYNC1 or SYNC2) the packet consists of, the miss detection rate is the same at a given threshold in each channel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822272"/>
              </p:ext>
            </p:extLst>
          </p:nvPr>
        </p:nvGraphicFramePr>
        <p:xfrm>
          <a:off x="1524000" y="3576320"/>
          <a:ext cx="6096000" cy="152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TGnD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UMi</a:t>
                      </a:r>
                      <a:r>
                        <a:rPr lang="en-US" altLang="ko-KR" sz="1600" dirty="0" smtClean="0"/>
                        <a:t> </a:t>
                      </a:r>
                      <a:r>
                        <a:rPr lang="en-US" altLang="ko-KR" sz="1600" dirty="0" err="1" smtClean="0"/>
                        <a:t>NLoS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Threshold for packet</a:t>
                      </a:r>
                      <a:r>
                        <a:rPr lang="en-US" altLang="ko-KR" sz="1600" baseline="0" dirty="0" smtClean="0"/>
                        <a:t> acquisition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25.7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25.7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Miss</a:t>
                      </a:r>
                      <a:r>
                        <a:rPr lang="en-US" altLang="ko-KR" sz="1600" baseline="0" dirty="0" smtClean="0"/>
                        <a:t> Detection Rate at -3dB SNR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10%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7%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91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for 62.5Kbps (SYNC1)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67659" y="4953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72200" y="4953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38200" y="5334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Miss Probability : the maximum magnitude of the cross-correlator output is lower than the threshold</a:t>
            </a:r>
          </a:p>
          <a:p>
            <a:r>
              <a:rPr lang="en-US" altLang="ko-KR" dirty="0" smtClean="0"/>
              <a:t>Signaling Error Rate : the sign of the cross-correlator output which has the maximum magnitude is –</a:t>
            </a:r>
          </a:p>
          <a:p>
            <a:r>
              <a:rPr lang="en-US" altLang="ko-KR" dirty="0" smtClean="0"/>
              <a:t>PER w/ real timing : Miss Probability + Signaling Error Rate + Payload Packet Error Rate</a:t>
            </a:r>
            <a:endParaRPr lang="ko-KR" altLang="en-US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8804" y="1752600"/>
            <a:ext cx="4271455" cy="3213073"/>
          </a:xfrm>
          <a:prstGeom prst="rect">
            <a:avLst/>
          </a:prstGeom>
        </p:spPr>
      </p:pic>
      <p:pic>
        <p:nvPicPr>
          <p:cNvPr id="14" name="내용 개체 틀 1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8645" y="1757346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92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for 250Kbps (SYNC2)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67659" y="4953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72200" y="4953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38200" y="5334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Miss Probability : the maximum magnitude of the cross-correlator output is lower than the threshold</a:t>
            </a:r>
          </a:p>
          <a:p>
            <a:r>
              <a:rPr lang="en-US" altLang="ko-KR" dirty="0" smtClean="0"/>
              <a:t>Signaling Error Rate : the sign of the cross-correlator output which has the maximum magnitude is +</a:t>
            </a:r>
          </a:p>
          <a:p>
            <a:r>
              <a:rPr lang="en-US" altLang="ko-KR" dirty="0" smtClean="0"/>
              <a:t>PER w/ real timing : Miss Probability + Signaling Error Rate + Payload Packet Error Rate</a:t>
            </a:r>
            <a:endParaRPr lang="ko-KR" altLang="en-US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183" y="1757248"/>
            <a:ext cx="4271455" cy="3213073"/>
          </a:xfrm>
          <a:prstGeom prst="rect">
            <a:avLst/>
          </a:prstGeom>
        </p:spPr>
      </p:pic>
      <p:pic>
        <p:nvPicPr>
          <p:cNvPr id="15" name="내용 개체 틀 1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1415" y="1754079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15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180886</TotalTime>
  <Words>1936</Words>
  <Application>Microsoft Office PowerPoint</Application>
  <PresentationFormat>화면 슬라이드 쇼(4:3)</PresentationFormat>
  <Paragraphs>311</Paragraphs>
  <Slides>21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7" baseType="lpstr">
      <vt:lpstr>굴림</vt:lpstr>
      <vt:lpstr>맑은 고딕</vt:lpstr>
      <vt:lpstr>Arial</vt:lpstr>
      <vt:lpstr>Times New Roman</vt:lpstr>
      <vt:lpstr>Wingdings</vt:lpstr>
      <vt:lpstr>802-11-Submission</vt:lpstr>
      <vt:lpstr>WUR SYNC Preamble Design</vt:lpstr>
      <vt:lpstr>Introduction</vt:lpstr>
      <vt:lpstr>Proposal for Two SYNC Sequences (1/2)</vt:lpstr>
      <vt:lpstr>Proposal for Two SYNC Sequences (2/2)</vt:lpstr>
      <vt:lpstr>Simulation Assumption</vt:lpstr>
      <vt:lpstr>False Alarm and Miss Detection</vt:lpstr>
      <vt:lpstr>Threshold for Detection and Timing</vt:lpstr>
      <vt:lpstr>Simulation Results for 62.5Kbps (SYNC1)</vt:lpstr>
      <vt:lpstr>Simulation Results for 250Kbps (SYNC2)</vt:lpstr>
      <vt:lpstr>Comparison among Various SYNC Proposals</vt:lpstr>
      <vt:lpstr>Conclusion</vt:lpstr>
      <vt:lpstr>Straw Poll #1</vt:lpstr>
      <vt:lpstr>Straw Poll #2</vt:lpstr>
      <vt:lpstr>Straw Poll #3</vt:lpstr>
      <vt:lpstr>References</vt:lpstr>
      <vt:lpstr>Appendix</vt:lpstr>
      <vt:lpstr>Appendix A – Simulation Assumptions</vt:lpstr>
      <vt:lpstr>Appendix B – Simulation Results for Golay Sequence Based Preamble (1/3)</vt:lpstr>
      <vt:lpstr>Appendix B – Simulation Results for Golay Sequence Based Preamble (2/3)</vt:lpstr>
      <vt:lpstr>Appendix B – Simulation Results for Golay Sequence Based Preamble (3/3)</vt:lpstr>
      <vt:lpstr>Appendix C – Overhead Comparison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3602</cp:revision>
  <cp:lastPrinted>2017-07-07T02:11:09Z</cp:lastPrinted>
  <dcterms:created xsi:type="dcterms:W3CDTF">2007-05-21T21:00:37Z</dcterms:created>
  <dcterms:modified xsi:type="dcterms:W3CDTF">2017-11-05T21:32:03Z</dcterms:modified>
</cp:coreProperties>
</file>