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360" r:id="rId4"/>
    <p:sldId id="525" r:id="rId5"/>
    <p:sldId id="532" r:id="rId6"/>
    <p:sldId id="554" r:id="rId7"/>
    <p:sldId id="275" r:id="rId8"/>
    <p:sldId id="382" r:id="rId9"/>
    <p:sldId id="459" r:id="rId10"/>
    <p:sldId id="301" r:id="rId1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4" autoAdjust="0"/>
    <p:restoredTop sz="97869" autoAdjust="0"/>
  </p:normalViewPr>
  <p:slideViewPr>
    <p:cSldViewPr>
      <p:cViewPr varScale="1">
        <p:scale>
          <a:sx n="65" d="100"/>
          <a:sy n="65" d="100"/>
        </p:scale>
        <p:origin x="117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802.11-17/1560r0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802.11-17/1560r0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802.11-17/1560r0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802.11-17/1560r0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20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794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802.11-17/1560r0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802.11 November </a:t>
            </a:r>
            <a:r>
              <a:rPr lang="en-US" dirty="0" smtClean="0"/>
              <a:t>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2017-11-08</a:t>
            </a: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7" name="Document" r:id="rId4" imgW="8549861" imgH="2056894" progId="Word.Document.8">
                  <p:embed/>
                </p:oleObj>
              </mc:Choice>
              <mc:Fallback>
                <p:oleObj name="Document" r:id="rId4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</a:t>
            </a:r>
            <a:r>
              <a:rPr lang="en-US" b="0" smtClean="0"/>
              <a:t>the November </a:t>
            </a:r>
            <a:r>
              <a:rPr lang="en-US" b="0" dirty="0" smtClean="0"/>
              <a:t>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containing </a:t>
            </a:r>
            <a:r>
              <a:rPr lang="en-US" dirty="0"/>
              <a:t>motions </a:t>
            </a:r>
            <a:r>
              <a:rPr lang="en-US"/>
              <a:t>for </a:t>
            </a:r>
            <a:r>
              <a:rPr lang="en-US" smtClean="0"/>
              <a:t>Wednesday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R1: </a:t>
            </a:r>
            <a:r>
              <a:rPr lang="en-US" dirty="0"/>
              <a:t>at conclusion </a:t>
            </a:r>
            <a:r>
              <a:rPr lang="en-US"/>
              <a:t>of  </a:t>
            </a:r>
            <a:r>
              <a:rPr lang="en-US" smtClean="0"/>
              <a:t>Wednesday </a:t>
            </a:r>
            <a:r>
              <a:rPr lang="en-US" dirty="0"/>
              <a:t>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R2</a:t>
            </a:r>
            <a:r>
              <a:rPr lang="en-US" smtClean="0"/>
              <a:t>: containing motions for the Friday Plenary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11ac IMT-2020 Submission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752600"/>
            <a:ext cx="83058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Instruct AANI to prepare draft documents meeting the 31 Jan 2018 requirements  for </a:t>
            </a:r>
            <a:r>
              <a:rPr lang="en-US" altLang="en-US" sz="2800" dirty="0"/>
              <a:t>submission of </a:t>
            </a:r>
            <a:r>
              <a:rPr lang="en-US" altLang="en-US" sz="2800" dirty="0" smtClean="0"/>
              <a:t> 11ac to ITU-R Working Party 5D as </a:t>
            </a:r>
            <a:r>
              <a:rPr lang="en-US" altLang="en-US" sz="2800" dirty="0"/>
              <a:t>an IMT-2020 </a:t>
            </a:r>
            <a:r>
              <a:rPr lang="en-US" altLang="en-US" sz="2800" dirty="0" smtClean="0"/>
              <a:t>5G RIT and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Bring the documents for consideration and approval at the January IEEE 802.11 interim meeting.</a:t>
            </a:r>
            <a:endParaRPr lang="en-US" altLang="en-US" sz="2800" u="sng" dirty="0"/>
          </a:p>
          <a:p>
            <a:pPr marL="0" lvl="0" indent="0">
              <a:buNone/>
            </a:pPr>
            <a:endParaRPr lang="en-US" sz="2800" dirty="0" smtClean="0"/>
          </a:p>
          <a:p>
            <a:pPr lvl="0"/>
            <a:r>
              <a:rPr lang="en-US" sz="2800" dirty="0" smtClean="0"/>
              <a:t>Moved</a:t>
            </a:r>
            <a:r>
              <a:rPr lang="en-US" sz="2800" dirty="0" smtClean="0"/>
              <a:t>: </a:t>
            </a:r>
            <a:r>
              <a:rPr lang="en-US" sz="2800" dirty="0" smtClean="0"/>
              <a:t>Rakesh </a:t>
            </a:r>
            <a:r>
              <a:rPr lang="en-US" sz="2800" dirty="0" err="1" smtClean="0"/>
              <a:t>Taori</a:t>
            </a:r>
            <a:endParaRPr lang="en-GB" sz="2800" dirty="0"/>
          </a:p>
          <a:p>
            <a:pPr lvl="0"/>
            <a:r>
              <a:rPr lang="en-US" sz="2800" dirty="0" smtClean="0"/>
              <a:t>Seconded: </a:t>
            </a:r>
          </a:p>
          <a:p>
            <a:pPr lvl="0"/>
            <a:r>
              <a:rPr lang="en-US" sz="2800" dirty="0" smtClean="0"/>
              <a:t>Result</a:t>
            </a:r>
            <a:r>
              <a:rPr lang="en-US" sz="2800" dirty="0" smtClean="0"/>
              <a:t>:</a:t>
            </a:r>
            <a:endParaRPr lang="en-US" sz="2800" dirty="0"/>
          </a:p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1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11ac IMT-2020 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752600"/>
            <a:ext cx="83058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I will participate in development of materials supporting submission of 11ac as an IMT-2020 RIT</a:t>
            </a:r>
            <a:endParaRPr lang="en-US" altLang="en-US" sz="2800" u="sng" dirty="0"/>
          </a:p>
          <a:p>
            <a:pPr lvl="0"/>
            <a:endParaRPr lang="en-US" sz="2800" dirty="0" smtClean="0"/>
          </a:p>
          <a:p>
            <a:pPr lvl="0"/>
            <a:r>
              <a:rPr lang="en-US" sz="2800" dirty="0" smtClean="0"/>
              <a:t>Yes</a:t>
            </a:r>
          </a:p>
          <a:p>
            <a:pPr lvl="0"/>
            <a:r>
              <a:rPr lang="en-US" sz="2800" dirty="0" smtClean="0"/>
              <a:t>No</a:t>
            </a:r>
          </a:p>
          <a:p>
            <a:pPr lvl="0"/>
            <a:r>
              <a:rPr lang="en-US" sz="2800" dirty="0" smtClean="0"/>
              <a:t>Abstain</a:t>
            </a:r>
            <a:endParaRPr lang="en-US" sz="2800" dirty="0"/>
          </a:p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122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89939"/>
              </p:ext>
            </p:extLst>
          </p:nvPr>
        </p:nvGraphicFramePr>
        <p:xfrm>
          <a:off x="112776" y="1600200"/>
          <a:ext cx="8839200" cy="3771314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04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Sept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25, Oct 2, 16, 30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Sept 29, Oct  6, 13, 20, Nov 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1503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Sept 21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Sept 28, Nov 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3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Sept 27, Oct 11,18, Nov 1</a:t>
                      </a:r>
                    </a:p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 Oct 25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Oct 25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79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Oct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Oct 23</a:t>
                      </a:r>
                    </a:p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Oct 30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458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Sept 29, Oct 6, 13, Nov 3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24522" y="5766229"/>
            <a:ext cx="8651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Move to approve</a:t>
            </a:r>
            <a:r>
              <a:rPr lang="en-US" sz="2000" smtClean="0"/>
              <a:t>:    </a:t>
            </a:r>
            <a:r>
              <a:rPr lang="en-US" sz="2000" dirty="0" smtClean="0"/>
              <a:t>Seconded</a:t>
            </a:r>
            <a:r>
              <a:rPr lang="en-US" sz="2000" smtClean="0"/>
              <a:t>:   </a:t>
            </a:r>
            <a:r>
              <a:rPr lang="en-US" sz="2000" dirty="0" smtClean="0"/>
              <a:t>Result</a:t>
            </a:r>
            <a:r>
              <a:rPr lang="en-US" sz="2000" smtClean="0"/>
              <a:t>:   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874068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20162384">
            <a:off x="2376241" y="2967335"/>
            <a:ext cx="43915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To be updated</a:t>
            </a:r>
            <a:endParaRPr lang="en-US" sz="5400" b="1" cap="none" spc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130590</TotalTime>
  <Words>531</Words>
  <Application>Microsoft Office PowerPoint</Application>
  <PresentationFormat>On-screen Show (4:3)</PresentationFormat>
  <Paragraphs>154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Times New Roman</vt:lpstr>
      <vt:lpstr>Default Design</vt:lpstr>
      <vt:lpstr>Document</vt:lpstr>
      <vt:lpstr>802.11 November 2017 WG Motions</vt:lpstr>
      <vt:lpstr>Abstract</vt:lpstr>
      <vt:lpstr>Monday</vt:lpstr>
      <vt:lpstr>Wednesday</vt:lpstr>
      <vt:lpstr>802.11 11ac IMT-2020 Submission</vt:lpstr>
      <vt:lpstr>802.11 11ac IMT-2020 Straw poll</vt:lpstr>
      <vt:lpstr>Friday</vt:lpstr>
      <vt:lpstr>PowerPoint Presentation</vt:lpstr>
      <vt:lpstr>Friday– EC Motions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November 2017 IEEE 802.11 WG motions</cp:keywords>
  <cp:lastModifiedBy>Stanley, Dorothy</cp:lastModifiedBy>
  <cp:revision>2473</cp:revision>
  <cp:lastPrinted>1998-02-10T13:28:06Z</cp:lastPrinted>
  <dcterms:created xsi:type="dcterms:W3CDTF">1998-02-10T13:07:52Z</dcterms:created>
  <dcterms:modified xsi:type="dcterms:W3CDTF">2017-11-08T14:59:55Z</dcterms:modified>
</cp:coreProperties>
</file>