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632" r:id="rId4"/>
    <p:sldId id="557" r:id="rId5"/>
    <p:sldId id="652" r:id="rId6"/>
    <p:sldId id="648" r:id="rId7"/>
    <p:sldId id="649" r:id="rId8"/>
    <p:sldId id="621" r:id="rId9"/>
    <p:sldId id="622" r:id="rId10"/>
    <p:sldId id="623" r:id="rId11"/>
    <p:sldId id="624" r:id="rId12"/>
    <p:sldId id="625" r:id="rId13"/>
    <p:sldId id="620" r:id="rId14"/>
    <p:sldId id="647" r:id="rId15"/>
    <p:sldId id="629" r:id="rId16"/>
    <p:sldId id="635" r:id="rId17"/>
    <p:sldId id="638" r:id="rId18"/>
    <p:sldId id="650" r:id="rId19"/>
    <p:sldId id="651" r:id="rId20"/>
    <p:sldId id="636" r:id="rId21"/>
    <p:sldId id="646"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13</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13</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802.11-17/1556r3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7/11-17-1545-02-000m-minutes-revmd-sep-oct-and-nov-telecons.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1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13</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Berlin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September 29</a:t>
            </a:r>
            <a:r>
              <a:rPr lang="en-US" altLang="en-US" baseline="30000" dirty="0" smtClean="0"/>
              <a:t>th</a:t>
            </a:r>
            <a:r>
              <a:rPr lang="en-US" altLang="en-US" dirty="0" smtClean="0"/>
              <a:t>, October 6</a:t>
            </a:r>
            <a:r>
              <a:rPr lang="en-US" altLang="en-US" baseline="30000" dirty="0" smtClean="0"/>
              <a:t>th</a:t>
            </a:r>
            <a:r>
              <a:rPr lang="en-US" altLang="en-US" dirty="0" smtClean="0"/>
              <a:t>, 13</a:t>
            </a:r>
            <a:r>
              <a:rPr lang="en-US" altLang="en-US" baseline="30000" dirty="0" smtClean="0"/>
              <a:t>th</a:t>
            </a:r>
            <a:r>
              <a:rPr lang="en-US" altLang="en-US" dirty="0" smtClean="0"/>
              <a:t>, November 3</a:t>
            </a:r>
            <a:r>
              <a:rPr lang="en-US" altLang="en-US" baseline="30000" dirty="0" smtClean="0"/>
              <a:t>rd</a:t>
            </a:r>
            <a:r>
              <a:rPr lang="en-US" altLang="en-US" dirty="0" smtClean="0"/>
              <a:t> teleconferences in  </a:t>
            </a:r>
            <a:r>
              <a:rPr lang="en-US" altLang="en-US" dirty="0" smtClean="0">
                <a:hlinkClick r:id="rId4"/>
              </a:rPr>
              <a:t>https://mentor.ieee.org/802.11/dcn/17/11-17-1545-02-000m-minutes-revmd-sep-oct-and-nov-telecons.docx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except for CIDs 60 and 66</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a:t>
            </a:r>
            <a:r>
              <a:rPr lang="en-US" dirty="0" smtClean="0"/>
              <a:t>Remove </a:t>
            </a:r>
            <a:r>
              <a:rPr lang="en-US" dirty="0"/>
              <a:t>Phased Coexistence Operation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GEN-xxx” tab in </a:t>
            </a:r>
            <a:r>
              <a:rPr lang="en-US" altLang="en-US" sz="2400" kern="0" dirty="0" smtClean="0">
                <a:hlinkClick r:id="rId3"/>
              </a:rPr>
              <a:t>https://mentor.ieee.org/802.11/dcn/17/11-17-0928-05-000m-revmd-cc25-gen-comments.xlsx</a:t>
            </a:r>
            <a:r>
              <a:rPr lang="en-US" altLang="en-US" sz="2400" kern="0" dirty="0" smtClean="0"/>
              <a:t> </a:t>
            </a:r>
          </a:p>
          <a:p>
            <a:pPr lvl="1">
              <a:lnSpc>
                <a:spcPct val="80000"/>
              </a:lnSpc>
            </a:pPr>
            <a:r>
              <a:rPr lang="en-US" altLang="en-US" sz="2400" kern="0" dirty="0" smtClean="0"/>
              <a:t>“PHY Motion TBD” 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PM1</a:t>
            </a:r>
            <a:endParaRPr lang="en-US" altLang="en-US" sz="1800" dirty="0"/>
          </a:p>
          <a:p>
            <a:pPr lvl="1"/>
            <a:r>
              <a:rPr lang="en-US" altLang="en-US" sz="1400" dirty="0"/>
              <a:t>Chair’s Welcome, Policy &amp; patent reminder</a:t>
            </a:r>
          </a:p>
          <a:p>
            <a:pPr lvl="1"/>
            <a:r>
              <a:rPr lang="en-US" altLang="en-US" sz="1400" dirty="0"/>
              <a:t>Approve </a:t>
            </a:r>
            <a:r>
              <a:rPr lang="en-US" altLang="en-US" sz="1400" dirty="0" smtClean="0"/>
              <a:t>agenda</a:t>
            </a:r>
            <a:endParaRPr lang="en-US" altLang="en-US" sz="1400" dirty="0"/>
          </a:p>
          <a:p>
            <a:pPr lvl="1"/>
            <a:r>
              <a:rPr lang="en-US" altLang="en-US" sz="1400" dirty="0"/>
              <a:t>Status, Review of Objectives</a:t>
            </a:r>
          </a:p>
          <a:p>
            <a:pPr lvl="1"/>
            <a:r>
              <a:rPr lang="en-US" sz="1400" dirty="0" smtClean="0"/>
              <a:t>Editor Report 11-17-920r5</a:t>
            </a:r>
          </a:p>
          <a:p>
            <a:pPr lvl="1"/>
            <a:r>
              <a:rPr lang="en-US" altLang="en-US" sz="1400" dirty="0" smtClean="0"/>
              <a:t>Comment resolution</a:t>
            </a:r>
          </a:p>
          <a:p>
            <a:pPr lvl="1"/>
            <a:r>
              <a:rPr lang="en-US" altLang="en-US" sz="1400" dirty="0" smtClean="0"/>
              <a:t>CID 163, 255, 282, 294, 189 11-17-987 – Graham SMITH</a:t>
            </a:r>
          </a:p>
          <a:p>
            <a:pPr lvl="1"/>
            <a:r>
              <a:rPr lang="en-US" altLang="en-US" sz="1400" dirty="0" smtClean="0"/>
              <a:t>CIDs 301, 72 – Mark HAMILTON</a:t>
            </a:r>
            <a:endParaRPr lang="en-US" altLang="en-US" sz="1400" dirty="0"/>
          </a:p>
          <a:p>
            <a:pPr lvl="1"/>
            <a:endParaRPr lang="en-US" altLang="en-US" sz="1400" dirty="0"/>
          </a:p>
        </p:txBody>
      </p:sp>
      <p:sp>
        <p:nvSpPr>
          <p:cNvPr id="16" name="Rectangle 35"/>
          <p:cNvSpPr>
            <a:spLocks noChangeArrowheads="1"/>
          </p:cNvSpPr>
          <p:nvPr/>
        </p:nvSpPr>
        <p:spPr bwMode="auto">
          <a:xfrm>
            <a:off x="1905000" y="4273795"/>
            <a:ext cx="43434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11-17-1602 – Dan HARKINS</a:t>
            </a:r>
          </a:p>
          <a:p>
            <a:pPr lvl="1">
              <a:lnSpc>
                <a:spcPct val="80000"/>
              </a:lnSpc>
            </a:pPr>
            <a:r>
              <a:rPr lang="en-US" altLang="en-US" sz="1400" dirty="0" smtClean="0"/>
              <a:t>11-17-1606- Nehru BHANDARU</a:t>
            </a:r>
          </a:p>
          <a:p>
            <a:pPr lvl="1">
              <a:lnSpc>
                <a:spcPct val="80000"/>
              </a:lnSpc>
            </a:pPr>
            <a:r>
              <a:rPr lang="en-US" altLang="en-US" sz="1400" dirty="0" smtClean="0"/>
              <a:t>Make features obsolete CIDs 174, 197, 198</a:t>
            </a:r>
          </a:p>
          <a:p>
            <a:pPr lvl="1">
              <a:lnSpc>
                <a:spcPct val="80000"/>
              </a:lnSpc>
            </a:pPr>
            <a:r>
              <a:rPr lang="en-US" altLang="en-US" sz="1400" dirty="0" smtClean="0"/>
              <a:t>Remove obsolete features – see next slides</a:t>
            </a:r>
          </a:p>
          <a:p>
            <a:pPr lvl="1">
              <a:lnSpc>
                <a:spcPct val="80000"/>
              </a:lnSpc>
            </a:pPr>
            <a:r>
              <a:rPr lang="en-US" altLang="en-US" sz="1400" dirty="0" smtClean="0"/>
              <a:t>CID 282 11-17-987 – Graham SMITH</a:t>
            </a:r>
          </a:p>
          <a:p>
            <a:pPr lvl="1">
              <a:lnSpc>
                <a:spcPct val="80000"/>
              </a:lnSpc>
            </a:pPr>
            <a:endParaRPr lang="en-US" altLang="en-US" sz="1400" dirty="0" smtClean="0"/>
          </a:p>
        </p:txBody>
      </p:sp>
      <p:sp>
        <p:nvSpPr>
          <p:cNvPr id="8" name="Rectangle 35"/>
          <p:cNvSpPr>
            <a:spLocks noChangeArrowheads="1"/>
          </p:cNvSpPr>
          <p:nvPr/>
        </p:nvSpPr>
        <p:spPr bwMode="auto">
          <a:xfrm>
            <a:off x="6580632" y="5105400"/>
            <a:ext cx="4573586" cy="1217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PM2 </a:t>
            </a:r>
          </a:p>
          <a:p>
            <a:pPr lvl="1">
              <a:lnSpc>
                <a:spcPct val="80000"/>
              </a:lnSpc>
            </a:pPr>
            <a:r>
              <a:rPr lang="en-US" altLang="en-US" sz="1400" dirty="0" smtClean="0"/>
              <a:t>Motions, Comment </a:t>
            </a:r>
            <a:r>
              <a:rPr lang="en-US" altLang="en-US" sz="1400" dirty="0" smtClean="0"/>
              <a:t>resolution</a:t>
            </a:r>
          </a:p>
          <a:p>
            <a:pPr lvl="1">
              <a:lnSpc>
                <a:spcPct val="80000"/>
              </a:lnSpc>
            </a:pPr>
            <a:r>
              <a:rPr lang="en-US" altLang="en-US" sz="1400" dirty="0" smtClean="0"/>
              <a:t>AOB</a:t>
            </a:r>
            <a:endParaRPr lang="en-US" altLang="en-US" sz="1400" dirty="0"/>
          </a:p>
          <a:p>
            <a:pPr lvl="1">
              <a:lnSpc>
                <a:spcPct val="80000"/>
              </a:lnSpc>
            </a:pPr>
            <a:r>
              <a:rPr lang="en-US" altLang="en-US" sz="1400" dirty="0"/>
              <a:t>Plans for </a:t>
            </a:r>
            <a:r>
              <a:rPr lang="en-US" altLang="en-US" sz="1400" dirty="0" smtClean="0"/>
              <a:t>Nov 2017 – Jan 2018</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6494585" y="1411252"/>
            <a:ext cx="4343400" cy="950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smtClean="0"/>
              <a:t>Minutes, </a:t>
            </a:r>
            <a:r>
              <a:rPr lang="en-US" altLang="en-US" sz="1400" dirty="0" err="1" smtClean="0"/>
              <a:t>Telecon</a:t>
            </a:r>
            <a:r>
              <a:rPr lang="en-US" altLang="en-US" sz="1400" dirty="0" smtClean="0"/>
              <a:t> </a:t>
            </a:r>
            <a:r>
              <a:rPr lang="en-US" altLang="en-US" sz="1400" dirty="0" smtClean="0"/>
              <a:t>and September CID </a:t>
            </a:r>
            <a:r>
              <a:rPr lang="en-US" altLang="en-US" sz="1400" dirty="0" smtClean="0"/>
              <a:t>motions</a:t>
            </a:r>
            <a:endParaRPr lang="en-US" altLang="en-US" sz="1400" dirty="0" smtClean="0"/>
          </a:p>
          <a:p>
            <a:pPr lvl="1">
              <a:lnSpc>
                <a:spcPct val="80000"/>
              </a:lnSpc>
            </a:pPr>
            <a:r>
              <a:rPr lang="en-US" altLang="en-US" sz="1400" dirty="0" smtClean="0"/>
              <a:t>11-17-1724 – Chris HANSEN</a:t>
            </a:r>
          </a:p>
          <a:p>
            <a:pPr lvl="1">
              <a:lnSpc>
                <a:spcPct val="80000"/>
              </a:lnSpc>
            </a:pPr>
            <a:r>
              <a:rPr lang="en-US" altLang="en-US" sz="1400" dirty="0" smtClean="0"/>
              <a:t>CID 112 11-17-1529 – </a:t>
            </a:r>
            <a:r>
              <a:rPr lang="en-US" altLang="en-US" sz="1400" dirty="0" err="1" smtClean="0"/>
              <a:t>Kaz</a:t>
            </a:r>
            <a:r>
              <a:rPr lang="en-US" altLang="en-US" sz="1400" dirty="0" smtClean="0"/>
              <a:t> </a:t>
            </a:r>
            <a:r>
              <a:rPr lang="en-US" altLang="en-US" sz="1400" dirty="0" smtClean="0"/>
              <a:t>SAKODA</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marL="457200" lvl="1" indent="0">
              <a:buNone/>
            </a:pPr>
            <a:endParaRPr lang="en-US" altLang="en-US" sz="1200" dirty="0"/>
          </a:p>
          <a:p>
            <a:pPr marL="457200" lvl="1" indent="0">
              <a:buNone/>
            </a:pPr>
            <a:endParaRPr lang="en-US" altLang="en-US" sz="1200" dirty="0"/>
          </a:p>
          <a:p>
            <a:pPr marL="457200" lvl="1" indent="0">
              <a:buNone/>
            </a:pPr>
            <a:endParaRPr lang="en-US" altLang="en-US" sz="1200" dirty="0"/>
          </a:p>
          <a:p>
            <a:pPr marL="457200" lvl="1" indent="0">
              <a:buNone/>
            </a:pPr>
            <a:endParaRPr lang="en-US" altLang="en-US" sz="1200" dirty="0"/>
          </a:p>
          <a:p>
            <a:pPr marL="457200" lvl="1" indent="0">
              <a:buNone/>
            </a:pPr>
            <a:endParaRPr lang="en-US" altLang="en-US" sz="1200" dirty="0"/>
          </a:p>
          <a:p>
            <a:pPr marL="457200" lvl="1" indent="0">
              <a:buNone/>
            </a:pPr>
            <a:endParaRPr lang="en-US" altLang="en-US" sz="1200" dirty="0"/>
          </a:p>
          <a:p>
            <a:pPr marL="457200" lvl="1" indent="0">
              <a:buNone/>
            </a:pPr>
            <a:endParaRPr lang="en-US" altLang="en-US" sz="1200" dirty="0"/>
          </a:p>
          <a:p>
            <a:pPr lvl="1"/>
            <a:endParaRPr lang="en-US" altLang="en-US" sz="1600" dirty="0"/>
          </a:p>
        </p:txBody>
      </p:sp>
      <p:sp>
        <p:nvSpPr>
          <p:cNvPr id="10" name="Rectangle 35"/>
          <p:cNvSpPr>
            <a:spLocks noChangeArrowheads="1"/>
          </p:cNvSpPr>
          <p:nvPr/>
        </p:nvSpPr>
        <p:spPr bwMode="auto">
          <a:xfrm>
            <a:off x="6553200" y="3886200"/>
            <a:ext cx="4343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11-17-1192 – Mathew FISCHER</a:t>
            </a:r>
          </a:p>
          <a:p>
            <a:pPr lvl="1"/>
            <a:r>
              <a:rPr lang="en-US" altLang="en-US" sz="1400" dirty="0" smtClean="0"/>
              <a:t>11-17-1089 </a:t>
            </a:r>
            <a:r>
              <a:rPr lang="en-US" altLang="en-US" sz="1400" dirty="0"/>
              <a:t>– Ganesh VENKATESAN</a:t>
            </a:r>
          </a:p>
          <a:p>
            <a:pPr lvl="1">
              <a:lnSpc>
                <a:spcPct val="80000"/>
              </a:lnSpc>
            </a:pPr>
            <a:r>
              <a:rPr lang="en-US" altLang="en-US" sz="1400" dirty="0" smtClean="0"/>
              <a:t>GEN </a:t>
            </a:r>
            <a:r>
              <a:rPr lang="en-US" altLang="en-US" sz="1400" dirty="0"/>
              <a:t>CIDs – Jon ROSDAHL</a:t>
            </a:r>
          </a:p>
          <a:p>
            <a:pPr lvl="1">
              <a:lnSpc>
                <a:spcPct val="80000"/>
              </a:lnSpc>
            </a:pPr>
            <a:endParaRPr lang="en-US" altLang="en-US" sz="1600" dirty="0"/>
          </a:p>
        </p:txBody>
      </p:sp>
      <p:sp>
        <p:nvSpPr>
          <p:cNvPr id="11" name="Rectangle 35"/>
          <p:cNvSpPr>
            <a:spLocks noChangeArrowheads="1"/>
          </p:cNvSpPr>
          <p:nvPr/>
        </p:nvSpPr>
        <p:spPr bwMode="auto">
          <a:xfrm>
            <a:off x="6494585" y="2590800"/>
            <a:ext cx="4343400" cy="129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US" sz="1400" dirty="0" smtClean="0"/>
              <a:t>11-17-1728 – </a:t>
            </a:r>
            <a:r>
              <a:rPr lang="en-US" sz="1400" dirty="0" err="1" smtClean="0"/>
              <a:t>Evgeny</a:t>
            </a:r>
            <a:r>
              <a:rPr lang="en-US" sz="1400" dirty="0" smtClean="0"/>
              <a:t> KHOROV</a:t>
            </a:r>
            <a:endParaRPr lang="en-GB" sz="1400" dirty="0" smtClean="0"/>
          </a:p>
          <a:p>
            <a:pPr lvl="1"/>
            <a:r>
              <a:rPr lang="en-US" altLang="en-US" sz="1400" dirty="0" smtClean="0"/>
              <a:t>11-17-950 – Peter </a:t>
            </a:r>
            <a:r>
              <a:rPr lang="en-US" altLang="en-US" sz="1400" dirty="0" smtClean="0"/>
              <a:t>ECCLESINE</a:t>
            </a:r>
          </a:p>
          <a:p>
            <a:pPr lvl="1"/>
            <a:r>
              <a:rPr lang="en-US" altLang="en-US" sz="1400" dirty="0" smtClean="0"/>
              <a:t>11-17-1089 – Mike MONTEMURRO</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Delete or deprecate use of Quiet Channel elements in IBSSen</a:t>
                      </a:r>
                      <a:endParaRPr lang="en-US" sz="360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a:t>CID </a:t>
            </a:r>
            <a:r>
              <a:rPr lang="en-GB" dirty="0" smtClean="0"/>
              <a:t>60, 66, 67 </a:t>
            </a:r>
            <a:r>
              <a:rPr lang="en-GB" dirty="0"/>
              <a:t>in </a:t>
            </a:r>
            <a:r>
              <a:rPr lang="en-GB" dirty="0" smtClean="0"/>
              <a:t>11-17-989</a:t>
            </a:r>
          </a:p>
          <a:p>
            <a:pPr lvl="1"/>
            <a:r>
              <a:rPr lang="en-US" dirty="0"/>
              <a:t>CID 60 </a:t>
            </a:r>
            <a:r>
              <a:rPr lang="en-US" dirty="0" smtClean="0"/>
              <a:t>	PCO </a:t>
            </a:r>
            <a:r>
              <a:rPr lang="en-US" dirty="0"/>
              <a:t>Phased </a:t>
            </a:r>
            <a:r>
              <a:rPr lang="en-US" dirty="0" smtClean="0"/>
              <a:t>co-existence operation – Motion prepared </a:t>
            </a:r>
            <a:endParaRPr lang="en-GB" dirty="0"/>
          </a:p>
          <a:p>
            <a:pPr lvl="1"/>
            <a:r>
              <a:rPr lang="en-GB" dirty="0"/>
              <a:t>CID 66	Strictly Ordered Service Class </a:t>
            </a:r>
            <a:r>
              <a:rPr lang="en-GB" dirty="0" smtClean="0"/>
              <a:t>– Motion prepared</a:t>
            </a:r>
            <a:endParaRPr lang="en-GB" dirty="0"/>
          </a:p>
          <a:p>
            <a:pPr lvl="1"/>
            <a:r>
              <a:rPr lang="en-US" dirty="0"/>
              <a:t>CID 67</a:t>
            </a:r>
            <a:r>
              <a:rPr lang="en-GB" dirty="0"/>
              <a:t> </a:t>
            </a:r>
            <a:r>
              <a:rPr lang="en-GB" dirty="0" smtClean="0"/>
              <a:t>	L-SIG </a:t>
            </a:r>
            <a:r>
              <a:rPr lang="en-GB" dirty="0"/>
              <a:t>TXOP protection mechanism </a:t>
            </a:r>
            <a:endParaRPr lang="en-GB" dirty="0" smtClean="0"/>
          </a:p>
          <a:p>
            <a:r>
              <a:rPr lang="en-GB" dirty="0" smtClean="0"/>
              <a:t>CIDs 57, 58, 61, 70  </a:t>
            </a:r>
            <a:r>
              <a:rPr lang="en-GB" dirty="0"/>
              <a:t>in </a:t>
            </a:r>
            <a:r>
              <a:rPr lang="en-GB" dirty="0" smtClean="0"/>
              <a:t>11-17-1137 – text prepared, pending review</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3503613"/>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a:t>
            </a:r>
          </a:p>
          <a:p>
            <a:r>
              <a:rPr lang="en-GB" dirty="0" smtClean="0"/>
              <a:t>CID </a:t>
            </a:r>
            <a:r>
              <a:rPr lang="en-GB" dirty="0"/>
              <a:t>65 </a:t>
            </a:r>
            <a:r>
              <a:rPr lang="en-GB" dirty="0" smtClean="0"/>
              <a:t>in 11-17-1519 – text prepared, pending review</a:t>
            </a:r>
          </a:p>
          <a:p>
            <a:pPr lvl="1"/>
            <a:r>
              <a:rPr lang="en-GB" dirty="0" smtClean="0"/>
              <a:t>CID 65 	PCF</a:t>
            </a:r>
          </a:p>
          <a:p>
            <a:r>
              <a:rPr lang="en-GB" dirty="0" smtClean="0"/>
              <a:t>CID </a:t>
            </a:r>
            <a:r>
              <a:rPr lang="en-GB" dirty="0"/>
              <a:t>69 </a:t>
            </a:r>
            <a:r>
              <a:rPr lang="en-GB" dirty="0" smtClean="0"/>
              <a:t>in 11-17-1520</a:t>
            </a:r>
            <a:r>
              <a:rPr lang="en-GB" dirty="0"/>
              <a:t>– text prepared, pending </a:t>
            </a:r>
            <a:r>
              <a:rPr lang="en-GB" dirty="0" smtClean="0"/>
              <a:t>review</a:t>
            </a:r>
          </a:p>
          <a:p>
            <a:pPr lvl="1"/>
            <a:r>
              <a:rPr lang="en-GB" dirty="0" smtClean="0"/>
              <a:t>CID 69	RIFS</a:t>
            </a:r>
          </a:p>
          <a:p>
            <a:r>
              <a:rPr lang="en-US" dirty="0" smtClean="0"/>
              <a:t>CID 72 in 11-17-1261 – text prepared</a:t>
            </a:r>
          </a:p>
          <a:p>
            <a:pPr lvl="1"/>
            <a:r>
              <a:rPr lang="en-US" dirty="0" smtClean="0"/>
              <a:t>CID 70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475286</TotalTime>
  <Words>2020</Words>
  <Application>Microsoft Office PowerPoint</Application>
  <PresentationFormat>Widescreen</PresentationFormat>
  <Paragraphs>432</Paragraphs>
  <Slides>23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2939</cp:revision>
  <cp:lastPrinted>1998-02-10T13:28:06Z</cp:lastPrinted>
  <dcterms:created xsi:type="dcterms:W3CDTF">2005-01-04T21:26:55Z</dcterms:created>
  <dcterms:modified xsi:type="dcterms:W3CDTF">2017-11-07T15:49:45Z</dcterms:modified>
</cp:coreProperties>
</file>