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6" r:id="rId16"/>
    <p:sldId id="590" r:id="rId17"/>
    <p:sldId id="516" r:id="rId1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114" d="100"/>
          <a:sy n="114" d="100"/>
        </p:scale>
        <p:origin x="64" y="3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802.11-17/1556r0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505-00-000m-minutes-revmd-sept-2017-waikoloa.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545-00-000m-minutes-revmd-sep-oct-and-nov-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7-000m-revmd-wg-cc25-for-editor-ad-hoc.xls" TargetMode="External"/><Relationship Id="rId2" Type="http://schemas.openxmlformats.org/officeDocument/2006/relationships/hyperlink" Target="https://mentor.ieee.org/802.11/dcn/17/11-17-0930-07-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7-10-000m-revmd-mac-comments.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3-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November</a:t>
            </a:r>
            <a:r>
              <a:rPr lang="en-US" altLang="en-US" dirty="0" smtClean="0"/>
              <a:t> </a:t>
            </a:r>
            <a:r>
              <a:rPr lang="en-US" altLang="en-US" dirty="0" smtClean="0"/>
              <a:t>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2017-10-04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8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a:t>
            </a:r>
            <a:r>
              <a:rPr lang="en-US" altLang="en-US" dirty="0" smtClean="0"/>
              <a:t>September</a:t>
            </a:r>
            <a:r>
              <a:rPr lang="en-US" altLang="en-US" dirty="0" smtClean="0"/>
              <a:t> </a:t>
            </a:r>
            <a:r>
              <a:rPr lang="en-US" altLang="en-US" dirty="0" smtClean="0"/>
              <a:t>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mentor.ieee.org/802.11/dcn/17/11-17-1505-00-000m-minutes-revmd-sept-2017-waikoloa.docx</a:t>
            </a:r>
            <a:r>
              <a:rPr lang="en-US" altLang="en-US" dirty="0" smtClean="0">
                <a:solidFill>
                  <a:srgbClr val="006600"/>
                </a:solidFill>
              </a:rPr>
              <a:t> </a:t>
            </a:r>
            <a:r>
              <a:rPr lang="en-US" altLang="en-US" dirty="0" smtClean="0"/>
              <a:t>and</a:t>
            </a:r>
            <a:endParaRPr lang="en-US" altLang="en-US" dirty="0" smtClean="0"/>
          </a:p>
          <a:p>
            <a:pPr lvl="1">
              <a:lnSpc>
                <a:spcPct val="80000"/>
              </a:lnSpc>
            </a:pPr>
            <a:r>
              <a:rPr lang="en-US" altLang="en-US" dirty="0" err="1" smtClean="0"/>
              <a:t>TGmd</a:t>
            </a:r>
            <a:r>
              <a:rPr lang="en-US" altLang="en-US" dirty="0" smtClean="0"/>
              <a:t> </a:t>
            </a:r>
            <a:r>
              <a:rPr lang="en-US" altLang="en-US" dirty="0" smtClean="0"/>
              <a:t>September 29</a:t>
            </a:r>
            <a:r>
              <a:rPr lang="en-US" altLang="en-US" baseline="30000" dirty="0" smtClean="0"/>
              <a:t>th</a:t>
            </a:r>
            <a:r>
              <a:rPr lang="en-US" altLang="en-US" dirty="0" smtClean="0"/>
              <a:t>, October 6</a:t>
            </a:r>
            <a:r>
              <a:rPr lang="en-US" altLang="en-US" baseline="30000" dirty="0" smtClean="0"/>
              <a:t>th</a:t>
            </a:r>
            <a:r>
              <a:rPr lang="en-US" altLang="en-US" dirty="0" smtClean="0"/>
              <a:t>, 13</a:t>
            </a:r>
            <a:r>
              <a:rPr lang="en-US" altLang="en-US" baseline="30000" dirty="0" smtClean="0"/>
              <a:t>th</a:t>
            </a:r>
            <a:r>
              <a:rPr lang="en-US" altLang="en-US" dirty="0" smtClean="0"/>
              <a:t>, November 3</a:t>
            </a:r>
            <a:r>
              <a:rPr lang="en-US" altLang="en-US" baseline="30000" dirty="0" smtClean="0"/>
              <a:t>rd</a:t>
            </a:r>
            <a:r>
              <a:rPr lang="en-US" altLang="en-US" dirty="0" smtClean="0"/>
              <a:t> teleconferences </a:t>
            </a:r>
            <a:r>
              <a:rPr lang="en-US" altLang="en-US" dirty="0" smtClean="0"/>
              <a:t>in  </a:t>
            </a:r>
            <a:r>
              <a:rPr lang="en-US" altLang="en-US" dirty="0">
                <a:hlinkClick r:id="rId4"/>
              </a:rPr>
              <a:t>https://</a:t>
            </a:r>
            <a:r>
              <a:rPr lang="en-US" altLang="en-US" dirty="0" smtClean="0">
                <a:hlinkClick r:id="rId4"/>
              </a:rPr>
              <a:t>mentor.ieee.org/802.11/dcn/17/11-17-1545-00-000m-minutes-revmd-sep-oct-and-nov-telecons.docx</a:t>
            </a:r>
            <a:r>
              <a:rPr lang="en-US" altLang="en-US" dirty="0" smtClean="0"/>
              <a:t> (latest version)</a:t>
            </a:r>
            <a:endParaRPr lang="en-US" altLang="en-US" sz="2400" dirty="0">
              <a:solidFill>
                <a:srgbClr val="006600"/>
              </a:solidFill>
            </a:endParaRPr>
          </a:p>
          <a:p>
            <a:pPr>
              <a:lnSpc>
                <a:spcPct val="80000"/>
              </a:lnSpc>
            </a:pPr>
            <a:r>
              <a:rPr lang="en-US" altLang="en-US" dirty="0" smtClean="0"/>
              <a:t>Moved: </a:t>
            </a:r>
            <a:endParaRPr lang="en-US" altLang="en-US" dirty="0" smtClean="0"/>
          </a:p>
          <a:p>
            <a:pPr>
              <a:lnSpc>
                <a:spcPct val="80000"/>
              </a:lnSpc>
            </a:pPr>
            <a:r>
              <a:rPr lang="en-US" altLang="en-US" dirty="0" smtClean="0"/>
              <a:t>Seconded:</a:t>
            </a:r>
            <a:endParaRPr lang="en-US" altLang="en-US" dirty="0" smtClean="0"/>
          </a:p>
          <a:p>
            <a:pPr>
              <a:lnSpc>
                <a:spcPct val="80000"/>
              </a:lnSpc>
            </a:pPr>
            <a:r>
              <a:rPr lang="en-US" altLang="en-US" dirty="0" smtClean="0"/>
              <a:t>Result</a:t>
            </a:r>
            <a:r>
              <a:rPr lang="en-US" altLang="en-US" dirty="0" smtClean="0"/>
              <a:t>:</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a:t>
            </a:r>
            <a:r>
              <a:rPr lang="en-US" sz="1600" b="1" dirty="0" smtClean="0"/>
              <a:t>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14  </a:t>
            </a:r>
            <a:r>
              <a:rPr lang="en-US" dirty="0" smtClean="0"/>
              <a:t>– </a:t>
            </a:r>
            <a:r>
              <a:rPr lang="en-US" dirty="0" err="1" smtClean="0"/>
              <a:t>Telecon</a:t>
            </a:r>
            <a:r>
              <a:rPr lang="en-US" dirty="0" smtClean="0"/>
              <a:t> and </a:t>
            </a:r>
            <a:r>
              <a:rPr lang="en-US" dirty="0" smtClean="0"/>
              <a:t>Waikoloa</a:t>
            </a:r>
            <a:r>
              <a:rPr lang="en-US" dirty="0" smtClean="0"/>
              <a:t> </a:t>
            </a:r>
            <a:r>
              <a:rPr lang="en-US" dirty="0" smtClean="0"/>
              <a:t>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D</a:t>
            </a:r>
            <a:r>
              <a:rPr lang="en-US" altLang="en-US" sz="2400" kern="0" dirty="0" smtClean="0"/>
              <a:t>” </a:t>
            </a:r>
            <a:r>
              <a:rPr lang="en-US" altLang="en-US" sz="2400" kern="0" dirty="0"/>
              <a:t>tab in </a:t>
            </a:r>
            <a:r>
              <a:rPr lang="en-US" altLang="en-US" sz="2400" kern="0" dirty="0" smtClean="0">
                <a:hlinkClick r:id="rId2"/>
              </a:rPr>
              <a:t>https://mentor.ieee.org/802.11/dcn/17/11-17-0930-07-000m-revmd-cc25-phy-plus-comments.xls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“TBD” </a:t>
            </a:r>
            <a:r>
              <a:rPr lang="en-US" altLang="en-US" sz="2400" kern="0" dirty="0"/>
              <a:t>tab in </a:t>
            </a:r>
            <a:r>
              <a:rPr lang="en-US" altLang="en-US" sz="2400" kern="0" dirty="0" smtClean="0">
                <a:hlinkClick r:id="rId3"/>
              </a:rPr>
              <a:t>https://mentor.ieee.org/802.11/dcn/17/11-17-0956-07-000m-revmd-wg-cc25-for-editor-ad-hoc.xls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MAC-G </a:t>
            </a:r>
            <a:r>
              <a:rPr lang="en-US" altLang="en-US" sz="2400" kern="0" dirty="0" smtClean="0"/>
              <a:t>and “Motion </a:t>
            </a:r>
            <a:r>
              <a:rPr lang="en-US" altLang="en-US" sz="2400" kern="0" dirty="0" smtClean="0"/>
              <a:t>MAC-H” </a:t>
            </a:r>
            <a:r>
              <a:rPr lang="en-US" altLang="en-US" sz="2400" kern="0" dirty="0" smtClean="0"/>
              <a:t>tabs </a:t>
            </a:r>
            <a:r>
              <a:rPr lang="en-US" altLang="en-US" sz="2400" kern="0" dirty="0"/>
              <a:t>in </a:t>
            </a:r>
            <a:r>
              <a:rPr lang="en-US" altLang="en-US" sz="2400" kern="0" dirty="0" smtClean="0">
                <a:hlinkClick r:id="rId4"/>
              </a:rPr>
              <a:t>https://mentor.ieee.org/802.11/dcn/17/11-17-0927-10-000m-revmd-mac-comments.xls</a:t>
            </a:r>
            <a:r>
              <a:rPr lang="en-US" altLang="en-US" sz="2400" kern="0" dirty="0" smtClean="0"/>
              <a:t> </a:t>
            </a:r>
          </a:p>
          <a:p>
            <a:pPr lvl="1">
              <a:lnSpc>
                <a:spcPct val="80000"/>
              </a:lnSpc>
            </a:pPr>
            <a:endParaRPr lang="en-US" altLang="en-US" sz="2400" kern="0" dirty="0" smtClean="0"/>
          </a:p>
          <a:p>
            <a:pPr>
              <a:lnSpc>
                <a:spcPct val="80000"/>
              </a:lnSpc>
            </a:pPr>
            <a:r>
              <a:rPr lang="en-US" altLang="en-US" kern="0" dirty="0" smtClean="0"/>
              <a:t>Moved</a:t>
            </a:r>
            <a:r>
              <a:rPr lang="en-US" altLang="en-US" kern="0" dirty="0" smtClean="0"/>
              <a:t>: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a:t>
            </a:r>
            <a:r>
              <a:rPr lang="en-US" sz="2800" dirty="0" smtClean="0"/>
              <a:t>–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smtClean="0"/>
              <a:t>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a:t>
            </a:r>
            <a:r>
              <a:rPr lang="en-US" dirty="0" smtClean="0"/>
              <a:t>Orlando </a:t>
            </a:r>
            <a:r>
              <a:rPr lang="en-US" dirty="0" smtClean="0"/>
              <a:t>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a:t>
            </a:r>
            <a:r>
              <a:rPr lang="en-US" altLang="en-US" sz="2400" kern="0" dirty="0" smtClean="0"/>
              <a:t>GEN-xxx” </a:t>
            </a:r>
            <a:r>
              <a:rPr lang="en-US" altLang="en-US" sz="2400" kern="0" dirty="0" smtClean="0"/>
              <a:t>tab in </a:t>
            </a:r>
            <a:r>
              <a:rPr lang="en-US" altLang="en-US" sz="2400" kern="0" dirty="0" smtClean="0">
                <a:hlinkClick r:id="rId3"/>
              </a:rPr>
              <a:t>https://mentor.ieee.org/802.11/dcn/17/11-17-0928-05-000m-revmd-cc25-gen-comments.xlsx</a:t>
            </a:r>
            <a:r>
              <a:rPr lang="en-US" altLang="en-US" sz="2400" kern="0" dirty="0" smtClean="0"/>
              <a:t> </a:t>
            </a:r>
            <a:endParaRPr lang="en-US" altLang="en-US" sz="2400" kern="0" dirty="0" smtClean="0"/>
          </a:p>
          <a:p>
            <a:pPr lvl="1">
              <a:lnSpc>
                <a:spcPct val="80000"/>
              </a:lnSpc>
            </a:pPr>
            <a:r>
              <a:rPr lang="en-US" altLang="en-US" sz="2400" kern="0" dirty="0" smtClean="0"/>
              <a:t>“PHY Motion </a:t>
            </a:r>
            <a:r>
              <a:rPr lang="en-US" altLang="en-US" sz="2400" kern="0" dirty="0" smtClean="0"/>
              <a:t>TBD</a:t>
            </a:r>
            <a:r>
              <a:rPr lang="en-US" altLang="en-US" sz="2400" kern="0" dirty="0" smtClean="0"/>
              <a:t>” </a:t>
            </a:r>
            <a:r>
              <a:rPr lang="en-US" altLang="en-US" sz="2400" kern="0" dirty="0" smtClean="0"/>
              <a:t>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a:t>
            </a:r>
            <a:r>
              <a:rPr lang="en-US" altLang="en-US" dirty="0" smtClean="0"/>
              <a:t>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mentor.ieee.org/802.11/dcn/17/11-17-0914-03-000m-revmd-wg-cc-comments.xls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November </a:t>
            </a:r>
            <a:r>
              <a:rPr lang="en-US" altLang="en-US" dirty="0" smtClean="0"/>
              <a:t>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044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PM1</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11-17-920r4</a:t>
            </a:r>
          </a:p>
          <a:p>
            <a:pPr lvl="1"/>
            <a:r>
              <a:rPr lang="en-US" altLang="en-US" sz="1400" dirty="0" smtClean="0"/>
              <a:t>Comment resolution</a:t>
            </a:r>
            <a:endParaRPr lang="en-US" altLang="en-US" sz="1400" dirty="0"/>
          </a:p>
          <a:p>
            <a:pPr lvl="1"/>
            <a:endParaRPr lang="en-US" altLang="en-US" sz="1400" dirty="0"/>
          </a:p>
        </p:txBody>
      </p:sp>
      <p:sp>
        <p:nvSpPr>
          <p:cNvPr id="16" name="Rectangle 35"/>
          <p:cNvSpPr>
            <a:spLocks noChangeArrowheads="1"/>
          </p:cNvSpPr>
          <p:nvPr/>
        </p:nvSpPr>
        <p:spPr bwMode="auto">
          <a:xfrm>
            <a:off x="1905000" y="4008646"/>
            <a:ext cx="4343400" cy="8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Commen</a:t>
            </a:r>
            <a:r>
              <a:rPr lang="en-US" altLang="en-US" sz="1400" dirty="0" smtClean="0"/>
              <a:t>t resolution </a:t>
            </a:r>
            <a:endParaRPr lang="en-US" altLang="en-US" sz="1400" dirty="0" smtClean="0"/>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lnSpc>
                <a:spcPct val="80000"/>
              </a:lnSpc>
            </a:pPr>
            <a:r>
              <a:rPr lang="en-US" altLang="en-US" sz="1400" dirty="0" smtClean="0"/>
              <a:t>Motions</a:t>
            </a:r>
          </a:p>
          <a:p>
            <a:pPr lvl="1"/>
            <a:r>
              <a:rPr lang="en-US" altLang="en-US" sz="1400" dirty="0" smtClean="0"/>
              <a:t>Comment resolution</a:t>
            </a:r>
            <a:endParaRPr lang="en-US" altLang="en-US" sz="1400" dirty="0" smtClean="0"/>
          </a:p>
          <a:p>
            <a:pPr lvl="1">
              <a:lnSpc>
                <a:spcPct val="80000"/>
              </a:lnSpc>
            </a:pPr>
            <a:r>
              <a:rPr lang="en-US" altLang="en-US" sz="1400" dirty="0" smtClean="0"/>
              <a:t>AOB</a:t>
            </a:r>
            <a:endParaRPr lang="en-US" altLang="en-US" sz="1400" dirty="0"/>
          </a:p>
          <a:p>
            <a:pPr lvl="1">
              <a:lnSpc>
                <a:spcPct val="80000"/>
              </a:lnSpc>
            </a:pPr>
            <a:r>
              <a:rPr lang="en-US" altLang="en-US" sz="1400" dirty="0"/>
              <a:t>Plans for </a:t>
            </a:r>
            <a:r>
              <a:rPr lang="en-US" altLang="en-US" sz="1400" dirty="0" smtClean="0"/>
              <a:t>Nov 2017 – Jan 2018</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a:t>
            </a:r>
            <a:r>
              <a:rPr lang="en-US" altLang="en-US" sz="1400" dirty="0" smtClean="0"/>
              <a:t>September</a:t>
            </a:r>
            <a:r>
              <a:rPr lang="en-US" altLang="en-US" sz="1400" dirty="0" smtClean="0"/>
              <a:t> </a:t>
            </a:r>
            <a:r>
              <a:rPr lang="en-US" altLang="en-US" sz="1400" dirty="0" smtClean="0"/>
              <a:t>CID motions</a:t>
            </a:r>
          </a:p>
          <a:p>
            <a:pPr lvl="1">
              <a:lnSpc>
                <a:spcPct val="80000"/>
              </a:lnSpc>
            </a:pPr>
            <a:r>
              <a:rPr lang="en-US" altLang="en-US" sz="1400" dirty="0" smtClean="0"/>
              <a:t>Comment resolution</a:t>
            </a:r>
            <a:endParaRPr lang="en-US" altLang="en-US" sz="1400" dirty="0"/>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Comment resolution</a:t>
            </a:r>
            <a:endParaRPr lang="en-US" altLang="en-US" sz="1400" dirty="0" smtClean="0"/>
          </a:p>
          <a:p>
            <a:pPr lvl="1"/>
            <a:endParaRPr lang="en-US" altLang="en-US" sz="1600" dirty="0"/>
          </a:p>
        </p:txBody>
      </p:sp>
      <p:sp>
        <p:nvSpPr>
          <p:cNvPr id="11" name="Rectangle 35"/>
          <p:cNvSpPr>
            <a:spLocks noChangeArrowheads="1"/>
          </p:cNvSpPr>
          <p:nvPr/>
        </p:nvSpPr>
        <p:spPr bwMode="auto">
          <a:xfrm>
            <a:off x="6494585" y="1411251"/>
            <a:ext cx="4343400" cy="140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US" sz="1400" dirty="0" smtClean="0"/>
              <a:t>Comment resolution</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471170</TotalTime>
  <Words>1519</Words>
  <Application>Microsoft Office PowerPoint</Application>
  <PresentationFormat>Widescreen</PresentationFormat>
  <Paragraphs>295</Paragraphs>
  <Slides>17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2913</cp:revision>
  <cp:lastPrinted>1998-02-10T13:28:06Z</cp:lastPrinted>
  <dcterms:created xsi:type="dcterms:W3CDTF">2005-01-04T21:26:55Z</dcterms:created>
  <dcterms:modified xsi:type="dcterms:W3CDTF">2017-10-04T21:05:06Z</dcterms:modified>
</cp:coreProperties>
</file>