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8" r:id="rId3"/>
    <p:sldId id="632" r:id="rId4"/>
    <p:sldId id="635" r:id="rId5"/>
    <p:sldId id="634" r:id="rId6"/>
    <p:sldId id="516" r:id="rId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00"/>
    <a:srgbClr val="008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7436" autoAdjust="0"/>
  </p:normalViewPr>
  <p:slideViewPr>
    <p:cSldViewPr>
      <p:cViewPr varScale="1">
        <p:scale>
          <a:sx n="66" d="100"/>
          <a:sy n="66" d="100"/>
        </p:scale>
        <p:origin x="1572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802.11-17/1517r0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802.11-17/1517r0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802.11-17/1517r0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2017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802.11-17/1517r0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2017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802.11-17/1517r0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8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802.11-17/1517r0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32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802.11-17/1517r0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46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802.11-17/1517r0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2017</a:t>
            </a:r>
            <a:endParaRPr lang="en-US" sz="1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802.11-17/1517r0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ndards.ieee.org/about/sb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</a:t>
            </a:r>
            <a:r>
              <a:rPr lang="en-US" altLang="en-US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2017 Closing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2017-09-14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520700" y="2274888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1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2017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closing report for the </a:t>
            </a:r>
            <a:r>
              <a:rPr lang="en-US" altLang="en-US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2017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this week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82000" cy="47244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Continued Comment resolution (368 total)</a:t>
            </a:r>
          </a:p>
          <a:p>
            <a:pPr lvl="1">
              <a:defRPr/>
            </a:pPr>
            <a:r>
              <a:rPr lang="en-US" altLang="ja-JP" dirty="0" smtClean="0"/>
              <a:t>Approximately </a:t>
            </a:r>
            <a:r>
              <a:rPr lang="en-US" altLang="ja-JP" dirty="0"/>
              <a:t>5</a:t>
            </a:r>
            <a:r>
              <a:rPr lang="en-US" altLang="ja-JP" dirty="0" smtClean="0"/>
              <a:t>0</a:t>
            </a:r>
            <a:r>
              <a:rPr lang="en-US" altLang="ja-JP" dirty="0" smtClean="0"/>
              <a:t> </a:t>
            </a:r>
            <a:r>
              <a:rPr lang="en-US" altLang="ja-JP" dirty="0" smtClean="0"/>
              <a:t>CIDs </a:t>
            </a:r>
            <a:r>
              <a:rPr lang="en-US" altLang="ja-JP" dirty="0" smtClean="0"/>
              <a:t>resolved this week; another 30 discussed</a:t>
            </a:r>
            <a:endParaRPr lang="en-US" altLang="ja-JP" dirty="0" smtClean="0"/>
          </a:p>
          <a:p>
            <a:r>
              <a:rPr lang="en-US" dirty="0" smtClean="0"/>
              <a:t>Approved an ad-hoc meeting December 7-8, 2017 in Piscataway NJ for the purposes of comment resolution</a:t>
            </a:r>
            <a:endParaRPr lang="en-US" dirty="0" smtClean="0"/>
          </a:p>
          <a:p>
            <a:r>
              <a:rPr lang="en-US" dirty="0"/>
              <a:t>Agenda, includes motions</a:t>
            </a:r>
          </a:p>
          <a:p>
            <a:pPr lvl="1"/>
            <a:r>
              <a:rPr lang="en-US" dirty="0"/>
              <a:t>https://mentor.ieee.org/802.11/dcn/17/11-17-1199-05-000m-september-2017-tgmd-agenda.pptx </a:t>
            </a:r>
          </a:p>
          <a:p>
            <a:r>
              <a:rPr lang="en-US" dirty="0" smtClean="0"/>
              <a:t>Reminder</a:t>
            </a:r>
            <a:r>
              <a:rPr lang="en-US" dirty="0" smtClean="0"/>
              <a:t>: Call for contributions </a:t>
            </a:r>
            <a:r>
              <a:rPr lang="en-US" altLang="en-US" dirty="0" smtClean="0"/>
              <a:t>response to 3GPP Liaison 11-17-0315 </a:t>
            </a:r>
          </a:p>
          <a:p>
            <a:pPr lvl="1"/>
            <a:r>
              <a:rPr lang="en-US" dirty="0" smtClean="0"/>
              <a:t>Call will be open through November 2017</a:t>
            </a:r>
          </a:p>
          <a:p>
            <a:pPr lvl="1"/>
            <a:r>
              <a:rPr lang="en-US" altLang="en-US" dirty="0" smtClean="0"/>
              <a:t>Approved contribution criteria in 11-17-806r1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</a:t>
            </a:r>
            <a:r>
              <a:rPr lang="en-US" dirty="0" smtClean="0"/>
              <a:t>schedule - unchanged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28800"/>
            <a:ext cx="8382000" cy="3276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September 2018 –D2.0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February 2019 – Form SB Pool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March 2019 – MEC/MDR done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April 2019 – Initial SB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October 2019 – Recirculation SB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July 2020 – Final WG/EC approval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September 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Plans for </a:t>
            </a:r>
            <a:r>
              <a:rPr lang="en-US" dirty="0" smtClean="0"/>
              <a:t>Sept - Nov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184" y="2112348"/>
            <a:ext cx="7277100" cy="3579813"/>
          </a:xfrm>
        </p:spPr>
        <p:txBody>
          <a:bodyPr/>
          <a:lstStyle/>
          <a:p>
            <a:r>
              <a:rPr lang="en-US" dirty="0" smtClean="0"/>
              <a:t>Teleconferences planned for Friday </a:t>
            </a:r>
            <a:r>
              <a:rPr lang="en-US" dirty="0" smtClean="0"/>
              <a:t>September 29, October 6, 13, Nov 3 10am </a:t>
            </a:r>
            <a:r>
              <a:rPr lang="en-US" dirty="0"/>
              <a:t>Eastern </a:t>
            </a:r>
            <a:r>
              <a:rPr lang="en-US" dirty="0" smtClean="0"/>
              <a:t>2 hour</a:t>
            </a:r>
          </a:p>
          <a:p>
            <a:pPr lvl="1"/>
            <a:r>
              <a:rPr lang="en-US" altLang="en-US" dirty="0" smtClean="0"/>
              <a:t>Continued </a:t>
            </a:r>
            <a:r>
              <a:rPr lang="en-US" altLang="en-US" dirty="0" smtClean="0"/>
              <a:t>comment resolution </a:t>
            </a:r>
          </a:p>
          <a:p>
            <a:endParaRPr lang="en-US" altLang="en-US" dirty="0" smtClean="0"/>
          </a:p>
          <a:p>
            <a:r>
              <a:rPr lang="en-US" altLang="en-US" dirty="0" err="1" smtClean="0"/>
              <a:t>TGai</a:t>
            </a:r>
            <a:r>
              <a:rPr lang="en-US" altLang="en-US" dirty="0"/>
              <a:t> </a:t>
            </a:r>
            <a:r>
              <a:rPr lang="en-US" altLang="en-US" dirty="0" smtClean="0"/>
              <a:t>and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roll-in completed</a:t>
            </a:r>
          </a:p>
          <a:p>
            <a:pPr lvl="1"/>
            <a:r>
              <a:rPr lang="en-US" altLang="en-US" dirty="0" smtClean="0"/>
              <a:t>Request </a:t>
            </a:r>
            <a:r>
              <a:rPr lang="en-US" altLang="en-US" dirty="0" err="1" smtClean="0"/>
              <a:t>TGai</a:t>
            </a:r>
            <a:r>
              <a:rPr lang="en-US" altLang="en-US" dirty="0" smtClean="0"/>
              <a:t> and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participant volunteers to help address roll-in issues (teleconference)</a:t>
            </a:r>
            <a:endParaRPr lang="en-US" altLang="en-US" dirty="0" smtClean="0"/>
          </a:p>
          <a:p>
            <a:pPr lvl="1"/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2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2017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mentor.ieee.org/802.11/dcn/17/11-17-0004-03-0000-revision-par-proposal-tgmd.doc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/>
              <a:t>Approved PARs: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standards.ieee.org/about/sba/index.html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464690</TotalTime>
  <Words>310</Words>
  <Application>Microsoft Office PowerPoint</Application>
  <PresentationFormat>On-screen Show (4:3)</PresentationFormat>
  <Paragraphs>74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TGmd September 2017 Closing Report</vt:lpstr>
      <vt:lpstr>Abstract</vt:lpstr>
      <vt:lpstr>Work completed this week  </vt:lpstr>
      <vt:lpstr>TGmd schedule - unchanged </vt:lpstr>
      <vt:lpstr>Plans for Sept - Nov 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Closing Report</dc:title>
  <dc:creator>Dorothy Stanley</dc:creator>
  <cp:keywords>September 2017</cp:keywords>
  <cp:lastModifiedBy>Stanley, Dorothy</cp:lastModifiedBy>
  <cp:revision>2805</cp:revision>
  <cp:lastPrinted>1998-02-10T13:28:06Z</cp:lastPrinted>
  <dcterms:created xsi:type="dcterms:W3CDTF">2005-01-04T21:26:55Z</dcterms:created>
  <dcterms:modified xsi:type="dcterms:W3CDTF">2017-09-15T04:45:17Z</dcterms:modified>
</cp:coreProperties>
</file>