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331" r:id="rId2"/>
    <p:sldId id="332" r:id="rId3"/>
    <p:sldId id="386" r:id="rId4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79" d="100"/>
          <a:sy n="79" d="100"/>
        </p:scale>
        <p:origin x="1404" y="7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840" y="2730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470525" y="204788"/>
            <a:ext cx="64135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/>
              <a:t>doc.: IEEE 802.11-17/1509r0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4788"/>
            <a:ext cx="827088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September 2017</a:t>
            </a:r>
            <a:endParaRPr lang="en-GB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22938" y="96123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/>
              <a:t>Stephen McCann, BlackBerry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/>
              <a:t>Page </a:t>
            </a:r>
            <a:fld id="{649C88E9-EC12-4287-99A5-81D34C9AF0C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9222" name="Line 6"/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GB"/>
              <a:t>Submission</a:t>
            </a:r>
          </a:p>
        </p:txBody>
      </p:sp>
      <p:sp>
        <p:nvSpPr>
          <p:cNvPr id="9224" name="Line 8"/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48270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/>
              <a:t>doc.: IEEE 802.11-17/1509r0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September 2017</a:t>
            </a:r>
            <a:endParaRPr lang="en-GB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en-GB"/>
              <a:t>Stephen McCann, BlackBerry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/>
              <a:t>Page </a:t>
            </a:r>
            <a:fld id="{126551D7-E6EC-43A4-A9D0-0201A2BBD2C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001969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/>
              <a:t>doc.: IEEE 802.11-17/1509r0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September 2017</a:t>
            </a:r>
            <a:endParaRPr lang="en-GB" sz="1400"/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/>
              <a:t>Stephen McCann, BlackBerry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/>
              <a:t>Page </a:t>
            </a:r>
            <a:fld id="{1FA0DF2A-4090-463A-968B-4ABD6F561DCD}" type="slidenum">
              <a:rPr lang="en-GB" smtClean="0"/>
              <a:pPr/>
              <a:t>1</a:t>
            </a:fld>
            <a:endParaRPr lang="en-GB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/>
              <a:t>doc.: IEEE 802.11-17/1509r0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September 2017</a:t>
            </a:r>
            <a:endParaRPr lang="en-GB" sz="1400"/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/>
              <a:t>Stephen McCann, BlackBerry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/>
              <a:t>Page </a:t>
            </a:r>
            <a:fld id="{FC90757E-C0E7-4B96-A93C-95E1D9823341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 cap="flat"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35" rIns="95335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/>
              <a:t>doc.: IEEE 802.11-17/1509r0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September 2017</a:t>
            </a:r>
            <a:endParaRPr lang="en-GB" sz="1400"/>
          </a:p>
        </p:txBody>
      </p:sp>
      <p:sp>
        <p:nvSpPr>
          <p:cNvPr id="819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/>
              <a:t>Stephen McCann, BlackBerry</a:t>
            </a:r>
          </a:p>
        </p:txBody>
      </p:sp>
      <p:sp>
        <p:nvSpPr>
          <p:cNvPr id="81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/>
              <a:t>Page </a:t>
            </a:r>
            <a:fld id="{A7B95730-A268-494D-91A1-2AFF9480B191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81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81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4750" cy="44688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30" tIns="46028" rIns="95230" bIns="46028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September 2017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Stephen McCann, BlackBerry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43A98C2C-8D7F-42C2-B8BD-A976FFC20ED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99620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September 2017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Stephen McCann, BlackBerry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E710CFEF-2439-46F4-92BF-4E85320BADF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44094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September 2017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Stephen McCann, BlackBerry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051B9D92-C207-40BF-8E41-424E2C7C25E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5423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September 2017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Stephen McCann, BlackBerry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BEF6EF58-678B-40E3-B129-E21CB54C246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24375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September 2017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Stephen McCann, BlackBerry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13E2EFF8-B32E-4460-97A5-036F2CCBF25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89722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September 2017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Stephen McCann, BlackBerry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E73F323D-FF7F-4BD0-983B-4EEB81ABDEA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0399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September 2017</a:t>
            </a: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Stephen McCann, BlackBerry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C2C0D3C4-9F7F-482A-8A78-B9A0F69C88A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1912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September 2017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Stephen McCann, BlackBerry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BEBD90BF-033E-4806-ADEB-83C350131A7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42441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September 2017</a:t>
            </a: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Stephen McCann, BlackBerry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F39299C5-D044-4335-ADF9-060E3FDA9EA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31514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September 2017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Stephen McCann, BlackBerry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EB0C7A5B-597F-4943-AD7D-2194C54B29B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9485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September 2017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Stephen McCann, BlackBerry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143014FC-595E-4E57-BD7D-B6581FB1699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0170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0668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September 2017</a:t>
            </a: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/>
              <a:t>Stephen McCann, BlackBerry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/>
              <a:t>Slide </a:t>
            </a:r>
            <a:fld id="{7AE716F1-E71B-4297-9DF8-3DCC515C869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GB" sz="1800" b="1" dirty="0"/>
              <a:t>doc.: IEEE 802.11-17/1509r0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1998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dirty="0"/>
              <a:t>Report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/>
              <a:t>September 2017</a:t>
            </a:r>
            <a:endParaRPr lang="en-GB" sz="180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/>
              <a:t>Stephen McCann, BlackBerry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/>
              <a:t>Slide </a:t>
            </a:r>
            <a:fld id="{00AA6CC1-B35F-400A-AD97-617E7B9F358A}" type="slidenum">
              <a:rPr lang="en-GB" smtClean="0"/>
              <a:pPr/>
              <a:t>1</a:t>
            </a:fld>
            <a:endParaRPr lang="en-GB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dirty="0" err="1"/>
              <a:t>TGaq</a:t>
            </a:r>
            <a:r>
              <a:rPr lang="en-GB" dirty="0"/>
              <a:t> Closing Report</a:t>
            </a:r>
          </a:p>
        </p:txBody>
      </p:sp>
      <p:sp>
        <p:nvSpPr>
          <p:cNvPr id="205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2000" dirty="0"/>
              <a:t>Date:</a:t>
            </a:r>
            <a:r>
              <a:rPr lang="en-GB" sz="2000" b="0" dirty="0"/>
              <a:t> 2017-09-14</a:t>
            </a:r>
          </a:p>
        </p:txBody>
      </p:sp>
      <p:graphicFrame>
        <p:nvGraphicFramePr>
          <p:cNvPr id="2055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64642954"/>
              </p:ext>
            </p:extLst>
          </p:nvPr>
        </p:nvGraphicFramePr>
        <p:xfrm>
          <a:off x="519113" y="2271713"/>
          <a:ext cx="7767637" cy="2193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13" name="Document" r:id="rId4" imgW="8146441" imgH="2306595" progId="Word.Document.8">
                  <p:embed/>
                </p:oleObj>
              </mc:Choice>
              <mc:Fallback>
                <p:oleObj name="Document" r:id="rId4" imgW="8146441" imgH="2306595" progId="Word.Documen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9113" y="2271713"/>
                        <a:ext cx="7767637" cy="2193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6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GB" sz="2000" b="1"/>
              <a:t>Authors:</a:t>
            </a:r>
            <a:endParaRPr lang="en-GB" sz="2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/>
              <a:t>September 2017</a:t>
            </a:r>
            <a:endParaRPr lang="en-GB" sz="180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/>
              <a:t>Stephen McCann, BlackBerry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/>
              <a:t>Slide </a:t>
            </a:r>
            <a:fld id="{A842C95A-9891-4D85-99F3-CBA09F6CADDF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dirty="0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3200" dirty="0"/>
              <a:t> Closing report for </a:t>
            </a:r>
            <a:r>
              <a:rPr lang="en-GB" sz="3200" dirty="0" err="1"/>
              <a:t>TGaq</a:t>
            </a:r>
            <a:r>
              <a:rPr lang="en-GB" sz="3200" dirty="0"/>
              <a:t> (Pre-Association Discovery) for September 2017, Waikoloa, Hawaii, USA.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/>
              <a:t>September 2017</a:t>
            </a:r>
            <a:endParaRPr lang="en-GB" sz="1800" dirty="0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/>
              <a:t>Stephen McCann, BlackBerry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/>
              <a:t>Slide </a:t>
            </a:r>
            <a:fld id="{053C9A94-B312-452C-97DA-880A7EDB2DCC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836613"/>
            <a:ext cx="8153400" cy="5688731"/>
          </a:xfrm>
        </p:spPr>
        <p:txBody>
          <a:bodyPr/>
          <a:lstStyle/>
          <a:p>
            <a:pPr>
              <a:defRPr/>
            </a:pPr>
            <a:r>
              <a:rPr lang="en-GB" altLang="en-US" sz="2800" dirty="0"/>
              <a:t>Summary</a:t>
            </a:r>
          </a:p>
          <a:p>
            <a:pPr lvl="1">
              <a:defRPr/>
            </a:pPr>
            <a:r>
              <a:rPr lang="en-GB" altLang="en-US" sz="2400" dirty="0"/>
              <a:t>4 meeting slots this week</a:t>
            </a:r>
          </a:p>
          <a:p>
            <a:pPr lvl="1">
              <a:defRPr/>
            </a:pPr>
            <a:r>
              <a:rPr lang="en-GB" altLang="en-US" sz="2400" dirty="0"/>
              <a:t>4</a:t>
            </a:r>
            <a:r>
              <a:rPr lang="en-GB" altLang="en-US" sz="2400" baseline="30000" dirty="0"/>
              <a:t>th</a:t>
            </a:r>
            <a:r>
              <a:rPr lang="en-GB" altLang="en-US" sz="2400" dirty="0"/>
              <a:t> re-circulation sponsor ballot comment resolution</a:t>
            </a:r>
          </a:p>
          <a:p>
            <a:pPr lvl="2">
              <a:defRPr/>
            </a:pPr>
            <a:r>
              <a:rPr lang="en-GB" altLang="en-US" sz="2200" dirty="0"/>
              <a:t>16 comments, 10T, 6E</a:t>
            </a:r>
          </a:p>
          <a:p>
            <a:pPr lvl="2">
              <a:defRPr/>
            </a:pPr>
            <a:r>
              <a:rPr lang="en-GB" altLang="en-US" sz="2200" dirty="0"/>
              <a:t>All comments resolved</a:t>
            </a:r>
          </a:p>
          <a:p>
            <a:pPr lvl="1">
              <a:defRPr/>
            </a:pPr>
            <a:r>
              <a:rPr lang="en-GB" altLang="en-US" sz="2400" dirty="0"/>
              <a:t>Will start 5</a:t>
            </a:r>
            <a:r>
              <a:rPr lang="en-GB" altLang="en-US" sz="2400" baseline="30000" dirty="0"/>
              <a:t>th</a:t>
            </a:r>
            <a:r>
              <a:rPr lang="en-GB" altLang="en-US" sz="2400" dirty="0"/>
              <a:t> re-circulation sponsor ballot with D12.0 when it has been prepared by the technical editor</a:t>
            </a:r>
          </a:p>
          <a:p>
            <a:pPr lvl="1">
              <a:defRPr/>
            </a:pPr>
            <a:r>
              <a:rPr lang="en-GB" altLang="en-US" sz="2400" dirty="0"/>
              <a:t>Small change to the timeline (</a:t>
            </a:r>
            <a:r>
              <a:rPr lang="en-GB" altLang="en-US" sz="2400" dirty="0" err="1"/>
              <a:t>RevCom</a:t>
            </a:r>
            <a:r>
              <a:rPr lang="en-GB" altLang="en-US" sz="2400" dirty="0"/>
              <a:t> date)</a:t>
            </a:r>
            <a:endParaRPr lang="en-GB" sz="2400" dirty="0"/>
          </a:p>
          <a:p>
            <a:r>
              <a:rPr lang="en-GB" sz="2800" dirty="0"/>
              <a:t>Plans for November 2017</a:t>
            </a:r>
            <a:endParaRPr lang="en-GB" dirty="0"/>
          </a:p>
          <a:p>
            <a:pPr lvl="1"/>
            <a:r>
              <a:rPr lang="en-GB" sz="2400" dirty="0"/>
              <a:t>5th re-circulation sponsor ballot comment resolution</a:t>
            </a:r>
          </a:p>
          <a:p>
            <a:pPr lvl="1"/>
            <a:r>
              <a:rPr lang="en-GB" sz="2400" dirty="0"/>
              <a:t>Conditional/unconditional request to forward draft to </a:t>
            </a:r>
            <a:r>
              <a:rPr lang="en-GB" sz="2400" dirty="0" err="1"/>
              <a:t>RevCom</a:t>
            </a:r>
            <a:r>
              <a:rPr lang="en-GB" sz="2400" dirty="0"/>
              <a:t>.</a:t>
            </a:r>
            <a:endParaRPr lang="en-GB" sz="1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13639</TotalTime>
  <Words>155</Words>
  <Application>Microsoft Office PowerPoint</Application>
  <PresentationFormat>On-screen Show (4:3)</PresentationFormat>
  <Paragraphs>36</Paragraphs>
  <Slides>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Times New Roman</vt:lpstr>
      <vt:lpstr>802-11-Submission</vt:lpstr>
      <vt:lpstr>Document</vt:lpstr>
      <vt:lpstr>TGaq Closing Report</vt:lpstr>
      <vt:lpstr>Abstract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ISD SG Closing Report</dc:title>
  <dc:creator>Stephen McCann</dc:creator>
  <cp:lastModifiedBy>Stephen McCann</cp:lastModifiedBy>
  <cp:revision>840</cp:revision>
  <cp:lastPrinted>1998-02-10T13:28:06Z</cp:lastPrinted>
  <dcterms:created xsi:type="dcterms:W3CDTF">2004-12-02T14:01:45Z</dcterms:created>
  <dcterms:modified xsi:type="dcterms:W3CDTF">2017-09-15T04:53:42Z</dcterms:modified>
</cp:coreProperties>
</file>