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802.11-17/1509r0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802.11-17/1509r0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802.11-17/1509r0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2017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802.11-17/1509r0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2017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802.11-17/1509r0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2017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802.11-17/1509r0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2017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2017-09-14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2017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September 2017, Waikoloa, Hawaii,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2017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Summary</a:t>
            </a:r>
          </a:p>
          <a:p>
            <a:pPr lvl="1">
              <a:defRPr/>
            </a:pPr>
            <a:r>
              <a:rPr lang="en-GB" altLang="en-US" sz="2400" dirty="0"/>
              <a:t>4 meeting slots this week</a:t>
            </a:r>
          </a:p>
          <a:p>
            <a:pPr lvl="1">
              <a:defRPr/>
            </a:pPr>
            <a:r>
              <a:rPr lang="en-GB" altLang="en-US" sz="2400" dirty="0"/>
              <a:t>4</a:t>
            </a:r>
            <a:r>
              <a:rPr lang="en-GB" altLang="en-US" sz="2400" baseline="30000" dirty="0"/>
              <a:t>th</a:t>
            </a:r>
            <a:r>
              <a:rPr lang="en-GB" altLang="en-US" sz="2400" dirty="0"/>
              <a:t> re-circulation sponsor ballot comment resolution</a:t>
            </a:r>
          </a:p>
          <a:p>
            <a:pPr lvl="2">
              <a:defRPr/>
            </a:pPr>
            <a:r>
              <a:rPr lang="en-GB" altLang="en-US" sz="2200" dirty="0"/>
              <a:t>16 comments, 10T, 6E</a:t>
            </a:r>
          </a:p>
          <a:p>
            <a:pPr lvl="2">
              <a:defRPr/>
            </a:pPr>
            <a:r>
              <a:rPr lang="en-GB" altLang="en-US" sz="2200" dirty="0"/>
              <a:t>All comments resolved</a:t>
            </a:r>
          </a:p>
          <a:p>
            <a:pPr lvl="1">
              <a:defRPr/>
            </a:pPr>
            <a:r>
              <a:rPr lang="en-GB" altLang="en-US" sz="2400" dirty="0"/>
              <a:t>Will start 5</a:t>
            </a:r>
            <a:r>
              <a:rPr lang="en-GB" altLang="en-US" sz="2400" baseline="30000" dirty="0"/>
              <a:t>th</a:t>
            </a:r>
            <a:r>
              <a:rPr lang="en-GB" altLang="en-US" sz="2400" dirty="0"/>
              <a:t> re-circulation sponsor ballot with D12.0 when it has been prepared by the technical editor</a:t>
            </a:r>
          </a:p>
          <a:p>
            <a:pPr lvl="1">
              <a:defRPr/>
            </a:pPr>
            <a:r>
              <a:rPr lang="en-GB" altLang="en-US" sz="2400" dirty="0"/>
              <a:t>Small change to the timeline (</a:t>
            </a:r>
            <a:r>
              <a:rPr lang="en-GB" altLang="en-US" sz="2400" dirty="0" err="1"/>
              <a:t>RevCom</a:t>
            </a:r>
            <a:r>
              <a:rPr lang="en-GB" altLang="en-US" sz="2400" dirty="0"/>
              <a:t> date)</a:t>
            </a:r>
            <a:endParaRPr lang="en-GB" sz="2400" dirty="0"/>
          </a:p>
          <a:p>
            <a:r>
              <a:rPr lang="en-GB" sz="2800" dirty="0"/>
              <a:t>Plans for November 2017</a:t>
            </a:r>
            <a:endParaRPr lang="en-GB" dirty="0"/>
          </a:p>
          <a:p>
            <a:pPr lvl="1"/>
            <a:r>
              <a:rPr lang="en-GB" sz="2400" dirty="0"/>
              <a:t>5th re-circulation sponsor ballot comment resolution</a:t>
            </a:r>
          </a:p>
          <a:p>
            <a:pPr lvl="1"/>
            <a:r>
              <a:rPr lang="en-GB" sz="2400" dirty="0"/>
              <a:t>Conditional/unconditional request to forward draft to </a:t>
            </a:r>
            <a:r>
              <a:rPr lang="en-GB" sz="2400" dirty="0" err="1"/>
              <a:t>RevCom</a:t>
            </a:r>
            <a:r>
              <a:rPr lang="en-GB" sz="2400" dirty="0"/>
              <a:t>.</a:t>
            </a: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13639</TotalTime>
  <Words>155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840</cp:revision>
  <cp:lastPrinted>1998-02-10T13:28:06Z</cp:lastPrinted>
  <dcterms:created xsi:type="dcterms:W3CDTF">2004-12-02T14:01:45Z</dcterms:created>
  <dcterms:modified xsi:type="dcterms:W3CDTF">2017-09-15T04:53:42Z</dcterms:modified>
</cp:coreProperties>
</file>