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60" r:id="rId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80" d="100"/>
          <a:sy n="80" d="100"/>
        </p:scale>
        <p:origin x="-1040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802.11-17/1508r1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802.11-17/1508r1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802.11-17/1508r1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3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1508r1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September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</a:t>
            </a:r>
            <a:r>
              <a:rPr lang="en-GB" sz="2000" b="0" dirty="0" smtClean="0"/>
              <a:t>09-14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September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smtClean="0">
                <a:solidFill>
                  <a:schemeClr val="tx1"/>
                </a:solidFill>
              </a:rPr>
              <a:t>Waikoloa, Hawai‘i.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u="sng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 smtClean="0"/>
              <a:t>Resolved all remaining comments from the initial P802.11ak Sponsor Ballot.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800" b="1" dirty="0" smtClean="0"/>
              <a:t>Voted to authorize a P802.11ak Sponsor Ballot recirculation on a Draft D5.0.</a:t>
            </a:r>
            <a:endParaRPr lang="en-GB" sz="2800" b="1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</a:t>
            </a:r>
            <a:r>
              <a:rPr lang="en-GB" sz="2400" dirty="0" smtClean="0"/>
              <a:t>/</a:t>
            </a:r>
            <a:r>
              <a:rPr lang="en-GB" sz="2400" dirty="0" smtClean="0"/>
              <a:t>1210</a:t>
            </a:r>
            <a:r>
              <a:rPr lang="en-GB" sz="2400" dirty="0" smtClean="0"/>
              <a:t>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minutes are in 11-17/</a:t>
            </a:r>
            <a:r>
              <a:rPr lang="en-GB" sz="2400" dirty="0" smtClean="0"/>
              <a:t>1457.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3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Scheduled 1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until the </a:t>
            </a:r>
            <a:r>
              <a:rPr lang="en-US" sz="2400" dirty="0" smtClean="0"/>
              <a:t>November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September 25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October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October 16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October 30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9am </a:t>
            </a:r>
            <a:r>
              <a:rPr lang="en-US" sz="2400" dirty="0"/>
              <a:t>Eastern US Time</a:t>
            </a:r>
            <a:r>
              <a:rPr lang="en-US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</a:t>
            </a:r>
            <a:r>
              <a:rPr lang="en-GB" sz="2400" dirty="0" smtClean="0"/>
              <a:t>comments from Sponsor </a:t>
            </a:r>
            <a:r>
              <a:rPr lang="en-GB" sz="2400" dirty="0" smtClean="0"/>
              <a:t>Ballot </a:t>
            </a:r>
            <a:r>
              <a:rPr lang="en-GB" sz="2400" dirty="0" smtClean="0"/>
              <a:t>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Go to Sponsor Ballot </a:t>
            </a:r>
            <a:r>
              <a:rPr lang="en-GB" sz="2400" dirty="0" smtClean="0"/>
              <a:t>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620</TotalTime>
  <Words>208</Words>
  <Application>Microsoft Macintosh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TGak September Closing Report </vt:lpstr>
      <vt:lpstr>TGak Closing Report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31</cp:revision>
  <cp:lastPrinted>1601-01-01T00:00:00Z</cp:lastPrinted>
  <dcterms:created xsi:type="dcterms:W3CDTF">2014-04-14T10:59:07Z</dcterms:created>
  <dcterms:modified xsi:type="dcterms:W3CDTF">2017-09-15T04:37:44Z</dcterms:modified>
</cp:coreProperties>
</file>