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60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80" d="100"/>
          <a:sy n="80" d="100"/>
        </p:scale>
        <p:origin x="-1040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 smtClean="0"/>
              <a:t>doc.: IEEE 802.11-17/1508r0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 smtClean="0"/>
              <a:t>doc.: IEEE 802.11-17/1508r0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802.11-17/1508r0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802.11-17/1508r0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802.11-17/1508r0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1508r0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</a:t>
            </a:r>
            <a:r>
              <a:rPr lang="en-US" sz="3600" dirty="0" smtClean="0"/>
              <a:t>September Closing </a:t>
            </a:r>
            <a:r>
              <a:rPr lang="en-US" sz="3600" dirty="0"/>
              <a:t>Report 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</a:t>
            </a:r>
            <a:r>
              <a:rPr lang="en-GB" sz="2000" b="0" dirty="0" smtClean="0"/>
              <a:t>09-14</a:t>
            </a:r>
            <a:endParaRPr lang="en-GB" sz="2000" b="0" dirty="0" smtClean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005863"/>
              </p:ext>
            </p:extLst>
          </p:nvPr>
        </p:nvGraphicFramePr>
        <p:xfrm>
          <a:off x="508000" y="2459038"/>
          <a:ext cx="8156575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4" imgW="8255000" imgH="2171700" progId="Word.Document.8">
                  <p:embed/>
                </p:oleObj>
              </mc:Choice>
              <mc:Fallback>
                <p:oleObj name="Document" r:id="rId4" imgW="8255000" imgH="2171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59038"/>
                        <a:ext cx="8156575" cy="213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4725144"/>
            <a:ext cx="5112568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Abstract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Closing Report of the 802.11 </a:t>
            </a:r>
            <a:r>
              <a:rPr lang="en-US" sz="1800" dirty="0" err="1" smtClean="0">
                <a:solidFill>
                  <a:schemeClr val="tx1"/>
                </a:solidFill>
              </a:rPr>
              <a:t>TGak</a:t>
            </a:r>
            <a:r>
              <a:rPr lang="en-US" sz="1800" dirty="0" smtClean="0">
                <a:solidFill>
                  <a:schemeClr val="tx1"/>
                </a:solidFill>
              </a:rPr>
              <a:t> meeting </a:t>
            </a:r>
            <a:r>
              <a:rPr lang="en-US" sz="1800" dirty="0" smtClean="0">
                <a:solidFill>
                  <a:schemeClr val="tx1"/>
                </a:solidFill>
              </a:rPr>
              <a:t>September 2017 </a:t>
            </a:r>
            <a:r>
              <a:rPr lang="en-US" sz="1800" dirty="0" smtClean="0">
                <a:solidFill>
                  <a:schemeClr val="tx1"/>
                </a:solidFill>
              </a:rPr>
              <a:t>in </a:t>
            </a:r>
            <a:r>
              <a:rPr lang="en-US" sz="1800" dirty="0" smtClean="0">
                <a:solidFill>
                  <a:schemeClr val="tx1"/>
                </a:solidFill>
              </a:rPr>
              <a:t>Waikoloa, Hawai‘i.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Closing Report</a:t>
            </a:r>
            <a:endParaRPr lang="en-GB" sz="36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b="1" dirty="0" smtClean="0"/>
              <a:t>Resolved all remaining comments from the initial P802.11ak Sponsor Ballot.</a:t>
            </a:r>
            <a:endParaRPr lang="en-GB" sz="2800" b="1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</a:t>
            </a:r>
            <a:r>
              <a:rPr lang="en-GB" sz="2400" dirty="0"/>
              <a:t>annotated agenda is in 11-</a:t>
            </a:r>
            <a:r>
              <a:rPr lang="en-GB" sz="2400" dirty="0" smtClean="0"/>
              <a:t>17</a:t>
            </a:r>
            <a:r>
              <a:rPr lang="en-GB" sz="2400" dirty="0" smtClean="0"/>
              <a:t>/</a:t>
            </a:r>
            <a:r>
              <a:rPr lang="en-GB" sz="2400" dirty="0" smtClean="0"/>
              <a:t>1210</a:t>
            </a:r>
            <a:r>
              <a:rPr lang="en-GB" sz="2400" dirty="0" smtClean="0"/>
              <a:t>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minutes are in 11-17/</a:t>
            </a:r>
            <a:r>
              <a:rPr lang="en-GB" sz="2400" dirty="0" smtClean="0"/>
              <a:t>1457.</a:t>
            </a: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smtClean="0"/>
              <a:t>Scheduled 1 </a:t>
            </a:r>
            <a:r>
              <a:rPr lang="en-GB" sz="2400" dirty="0" smtClean="0"/>
              <a:t>hour teleconferences </a:t>
            </a:r>
            <a:r>
              <a:rPr lang="en-US" sz="2400" dirty="0" smtClean="0"/>
              <a:t>until the </a:t>
            </a:r>
            <a:r>
              <a:rPr lang="en-US" sz="2400" dirty="0" smtClean="0"/>
              <a:t>November 2017 </a:t>
            </a:r>
            <a:r>
              <a:rPr lang="en-US" sz="2400" dirty="0"/>
              <a:t>802.11 meeting on </a:t>
            </a:r>
            <a:r>
              <a:rPr lang="en-US" sz="2400" dirty="0" smtClean="0"/>
              <a:t>Mondays </a:t>
            </a:r>
            <a:r>
              <a:rPr lang="en-US" sz="2400" dirty="0" smtClean="0"/>
              <a:t>September 25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October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, October 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and October 30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at 9am </a:t>
            </a:r>
            <a:r>
              <a:rPr lang="en-US" sz="2400" dirty="0"/>
              <a:t>Eastern US Time</a:t>
            </a:r>
            <a:r>
              <a:rPr lang="en-US" sz="24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November 2017 </a:t>
            </a:r>
            <a:r>
              <a:rPr lang="en-GB" sz="2800" dirty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</a:t>
            </a:r>
            <a:r>
              <a:rPr lang="en-GB" sz="2400" dirty="0" smtClean="0"/>
              <a:t>comments from Sponsor </a:t>
            </a:r>
            <a:r>
              <a:rPr lang="en-GB" sz="2400" dirty="0" smtClean="0"/>
              <a:t>Ballot </a:t>
            </a:r>
            <a:r>
              <a:rPr lang="en-GB" sz="2400" dirty="0" smtClean="0"/>
              <a:t>recirculation.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Go to Sponsor Ballot </a:t>
            </a:r>
            <a:r>
              <a:rPr lang="en-GB" sz="2400" dirty="0" smtClean="0"/>
              <a:t>recirculation.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endParaRPr lang="en-GB" sz="24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436</TotalTime>
  <Words>195</Words>
  <Application>Microsoft Macintosh PowerPoint</Application>
  <PresentationFormat>On-screen Show (4:3)</PresentationFormat>
  <Paragraphs>39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TGak September Closing Report </vt:lpstr>
      <vt:lpstr>TGak Closing Report</vt:lpstr>
      <vt:lpstr>TGak Closing Report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Donald Eastlake</cp:lastModifiedBy>
  <cp:revision>29</cp:revision>
  <cp:lastPrinted>1601-01-01T00:00:00Z</cp:lastPrinted>
  <dcterms:created xsi:type="dcterms:W3CDTF">2014-04-14T10:59:07Z</dcterms:created>
  <dcterms:modified xsi:type="dcterms:W3CDTF">2017-09-15T01:33:36Z</dcterms:modified>
</cp:coreProperties>
</file>