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0" d="100"/>
          <a:sy n="100" d="100"/>
        </p:scale>
        <p:origin x="2502" y="78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011B6A1-AF59-43EA-9F4D-5D6BBAF7FE5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802.11-17/1506r1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31520" y="731520"/>
            <a:ext cx="8290560" cy="11379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dirty="0"/>
              <a:t>Preamble Straw Polls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2017-09-14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3910824"/>
              </p:ext>
            </p:extLst>
          </p:nvPr>
        </p:nvGraphicFramePr>
        <p:xfrm>
          <a:off x="549275" y="2428875"/>
          <a:ext cx="8675688" cy="257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3" name="Document" r:id="rId4" imgW="8463037" imgH="2502931" progId="Word.Document.8">
                  <p:embed/>
                </p:oleObj>
              </mc:Choice>
              <mc:Fallback>
                <p:oleObj name="Document" r:id="rId4" imgW="8463037" imgH="250293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428875"/>
                        <a:ext cx="8675688" cy="2570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E968F-FC2D-48F2-8F0B-531E2C7E7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301B3-E5F8-4CE1-872B-EAFB444B9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either have one sync design for all WUR packets, or a sync1 design for 62.5 kb/s and a sync2 design for 250 kb/s.</a:t>
            </a:r>
          </a:p>
          <a:p>
            <a:pPr lvl="1"/>
            <a:r>
              <a:rPr lang="en-US" dirty="0"/>
              <a:t>Sync is used for Packet Detection and Timing Synchronization</a:t>
            </a:r>
          </a:p>
          <a:p>
            <a:pPr marL="0" indent="0">
              <a:buNone/>
            </a:pPr>
            <a:r>
              <a:rPr lang="en-US" u="sng" dirty="0"/>
              <a:t>Which do you prefer</a:t>
            </a:r>
          </a:p>
          <a:p>
            <a:r>
              <a:rPr lang="en-US" dirty="0"/>
              <a:t>Option #1 – One sync design for all WUR packets</a:t>
            </a:r>
          </a:p>
          <a:p>
            <a:r>
              <a:rPr lang="en-US" dirty="0"/>
              <a:t>Option #2 – Two sync designs: one design for 62.5 kb/s packets and one design for 250 kb/s packets</a:t>
            </a:r>
          </a:p>
          <a:p>
            <a:pPr marL="0" indent="0">
              <a:buNone/>
            </a:pPr>
            <a:r>
              <a:rPr lang="en-US" u="sng" dirty="0"/>
              <a:t>Vote</a:t>
            </a:r>
          </a:p>
          <a:p>
            <a:r>
              <a:rPr lang="en-US" dirty="0"/>
              <a:t>Option #1 - 28</a:t>
            </a:r>
          </a:p>
          <a:p>
            <a:r>
              <a:rPr lang="en-US" dirty="0"/>
              <a:t>Option #2 - 21</a:t>
            </a:r>
          </a:p>
          <a:p>
            <a:r>
              <a:rPr lang="en-US" dirty="0"/>
              <a:t>Too Early to Decide -16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86BA86-ED1E-4B8B-9B14-F47754BFEC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B608D-3150-4978-9011-7EA42D50FA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5A4AD7-99C0-433F-8D89-353A6CC3FA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2233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401A9-DF3F-49AC-AB35-E7912C0D0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868678"/>
          </a:xfrm>
        </p:spPr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D8853-F23F-48B7-A04B-D0984C9A4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1676400"/>
            <a:ext cx="8288868" cy="4824309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Which do you prefer</a:t>
            </a:r>
          </a:p>
          <a:p>
            <a:r>
              <a:rPr lang="en-US" dirty="0"/>
              <a:t>Option #1 –Same duration of sync field for all rates</a:t>
            </a:r>
          </a:p>
          <a:p>
            <a:r>
              <a:rPr lang="en-US" dirty="0"/>
              <a:t>Option #2 – Shorter duration sync field for 250 kb/s and longer duration sync field for the 62.5 kb/s design</a:t>
            </a:r>
          </a:p>
          <a:p>
            <a:pPr marL="0" indent="0">
              <a:buNone/>
            </a:pPr>
            <a:r>
              <a:rPr lang="en-US" u="sng" dirty="0"/>
              <a:t>Vote</a:t>
            </a:r>
          </a:p>
          <a:p>
            <a:r>
              <a:rPr lang="en-US" dirty="0"/>
              <a:t>Option #1 - 19</a:t>
            </a:r>
          </a:p>
          <a:p>
            <a:r>
              <a:rPr lang="en-US" dirty="0"/>
              <a:t>Option #2 - 21</a:t>
            </a:r>
          </a:p>
          <a:p>
            <a:r>
              <a:rPr lang="en-US" dirty="0"/>
              <a:t>Too Early to Decide - 18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8DACF9-04E1-4741-AD71-835E740940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01253-8C23-4271-AE8F-0FB7FF6A3F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Steve Shellhammer, Qualcomm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DAEBB6-48B5-4DFD-A5EC-35EBD2F4E6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6052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711</TotalTime>
  <Words>210</Words>
  <Application>Microsoft Office PowerPoint</Application>
  <PresentationFormat>Custom</PresentationFormat>
  <Paragraphs>34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Preamble Straw Polls</vt:lpstr>
      <vt:lpstr>Straw Poll #1</vt:lpstr>
      <vt:lpstr>Straw Poll #2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170</cp:revision>
  <cp:lastPrinted>2017-08-01T18:12:39Z</cp:lastPrinted>
  <dcterms:created xsi:type="dcterms:W3CDTF">2014-10-30T17:06:39Z</dcterms:created>
  <dcterms:modified xsi:type="dcterms:W3CDTF">2017-09-14T20:03:35Z</dcterms:modified>
</cp:coreProperties>
</file>