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011B6A1-AF59-43EA-9F4D-5D6BBAF7FE5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802.11-17/1506r0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Preamble Straw Polls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2017-09-14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910824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Document" r:id="rId4" imgW="8463037" imgH="2502931" progId="Word.Document.8">
                  <p:embed/>
                </p:oleObj>
              </mc:Choice>
              <mc:Fallback>
                <p:oleObj name="Document" r:id="rId4" imgW="8463037" imgH="2502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968F-FC2D-48F2-8F0B-531E2C7E7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301B3-E5F8-4CE1-872B-EAFB444B9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either have one sync design for all WUR packets, or a sync1 design for 62.5 kb/s and a sync2 design for 250 kb/s</a:t>
            </a:r>
          </a:p>
          <a:p>
            <a:pPr marL="0" indent="0">
              <a:buNone/>
            </a:pPr>
            <a:r>
              <a:rPr lang="en-US" u="sng" dirty="0"/>
              <a:t>Which do you prefer</a:t>
            </a:r>
          </a:p>
          <a:p>
            <a:r>
              <a:rPr lang="en-US" dirty="0"/>
              <a:t>Option #1 – One sync design for all WUR packets</a:t>
            </a:r>
          </a:p>
          <a:p>
            <a:r>
              <a:rPr lang="en-US" dirty="0"/>
              <a:t>Option #2 – Two sync designs: one design for 62.5 kb/s packets and one design for 250 kb/s packets</a:t>
            </a:r>
          </a:p>
          <a:p>
            <a:pPr marL="0" indent="0">
              <a:buNone/>
            </a:pPr>
            <a:r>
              <a:rPr lang="en-US" u="sng" dirty="0"/>
              <a:t>Vote</a:t>
            </a:r>
          </a:p>
          <a:p>
            <a:r>
              <a:rPr lang="en-US" dirty="0"/>
              <a:t>Option #1</a:t>
            </a:r>
          </a:p>
          <a:p>
            <a:r>
              <a:rPr lang="en-US" dirty="0"/>
              <a:t>Option #2</a:t>
            </a:r>
          </a:p>
          <a:p>
            <a:r>
              <a:rPr lang="en-US" dirty="0"/>
              <a:t>Too Early to Decide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6BA86-ED1E-4B8B-9B14-F47754BFE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B608D-3150-4978-9011-7EA42D50FA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5A4AD7-99C0-433F-8D89-353A6CC3FA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233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01A9-DF3F-49AC-AB35-E7912C0D0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D8853-F23F-48B7-A04B-D0984C9A4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4824309"/>
          </a:xfrm>
        </p:spPr>
        <p:txBody>
          <a:bodyPr/>
          <a:lstStyle/>
          <a:p>
            <a:r>
              <a:rPr lang="en-US" dirty="0"/>
              <a:t>If the majority like two sync designs, we can make the two designs the same duration or different durations (long for 62.5 kb/s and short for 250 kb/s)</a:t>
            </a:r>
          </a:p>
          <a:p>
            <a:pPr marL="0" indent="0">
              <a:buNone/>
            </a:pPr>
            <a:r>
              <a:rPr lang="en-US" u="sng" dirty="0"/>
              <a:t>Which do you prefer</a:t>
            </a:r>
          </a:p>
          <a:p>
            <a:r>
              <a:rPr lang="en-US" dirty="0"/>
              <a:t>Option #1 – Both sync designs are the same duration</a:t>
            </a:r>
          </a:p>
          <a:p>
            <a:r>
              <a:rPr lang="en-US" dirty="0"/>
              <a:t>Option #2 – The sync design for the 250 kb/s is a shorter duration than the design for the 62.5 kb/s design</a:t>
            </a:r>
          </a:p>
          <a:p>
            <a:pPr marL="0" indent="0">
              <a:buNone/>
            </a:pPr>
            <a:r>
              <a:rPr lang="en-US" u="sng" dirty="0"/>
              <a:t>Vote</a:t>
            </a:r>
          </a:p>
          <a:p>
            <a:r>
              <a:rPr lang="en-US" dirty="0"/>
              <a:t>Option #1</a:t>
            </a:r>
          </a:p>
          <a:p>
            <a:r>
              <a:rPr lang="en-US" dirty="0"/>
              <a:t>Option #2</a:t>
            </a:r>
          </a:p>
          <a:p>
            <a:r>
              <a:rPr lang="en-US" dirty="0"/>
              <a:t>Too Early to Decide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DACF9-04E1-4741-AD71-835E740940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01253-8C23-4271-AE8F-0FB7FF6A3F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DAEBB6-48B5-4DFD-A5EC-35EBD2F4E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05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682</TotalTime>
  <Words>224</Words>
  <Application>Microsoft Office PowerPoint</Application>
  <PresentationFormat>Custom</PresentationFormat>
  <Paragraphs>34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Preamble Straw Polls</vt:lpstr>
      <vt:lpstr>Straw Poll #1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164</cp:revision>
  <cp:lastPrinted>2017-08-01T18:12:39Z</cp:lastPrinted>
  <dcterms:created xsi:type="dcterms:W3CDTF">2014-10-30T17:06:39Z</dcterms:created>
  <dcterms:modified xsi:type="dcterms:W3CDTF">2017-09-14T19:33:00Z</dcterms:modified>
</cp:coreProperties>
</file>