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72" d="100"/>
          <a:sy n="72" d="100"/>
        </p:scale>
        <p:origin x="103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2017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802.11-17/1496r0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211-02-0wng-agenda-for-wng-2017-september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482-00-0wng-wng-meeting-minutes-of-2017-september-waikoloa-meeting.docx" TargetMode="External"/><Relationship Id="rId5" Type="http://schemas.openxmlformats.org/officeDocument/2006/relationships/hyperlink" Target="https://mentor.ieee.org/802.11/dcn/17/11-17-0999-02-0wng-broadcasting-on-wlan.pptx" TargetMode="External"/><Relationship Id="rId4" Type="http://schemas.openxmlformats.org/officeDocument/2006/relationships/hyperlink" Target="https://mentor.ieee.org/802.11/dcn/17/11-17-1110-03-0wng-orchestrator-pilot-signal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2017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2017-09-15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732826"/>
              </p:ext>
            </p:extLst>
          </p:nvPr>
        </p:nvGraphicFramePr>
        <p:xfrm>
          <a:off x="676951" y="23876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9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51" y="23876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2017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September 2017 in Waikoloa (Hawaii, USA)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2017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669379"/>
            <a:ext cx="8568952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800" b="0" dirty="0">
                <a:hlinkClick r:id="rId3"/>
              </a:rPr>
              <a:t>https://mentor.ieee.org/802.11/dcn/17/11-17-1211-02-0wng-agenda-for-wng-2017-september.ppt</a:t>
            </a:r>
            <a:r>
              <a:rPr lang="en-US" altLang="en-US" sz="1800" b="0" dirty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September 2017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“Orchestrator pilot signal” – Hiroshi Mano (</a:t>
            </a:r>
            <a:r>
              <a:rPr lang="en-US" dirty="0" err="1"/>
              <a:t>Koden</a:t>
            </a:r>
            <a:r>
              <a:rPr lang="en-US" dirty="0"/>
              <a:t> Techno Info, K.K.)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4"/>
              </a:rPr>
              <a:t>https://mentor.ieee.org/802.11/dcn/17/11-17-1110-03-0wng-orchestrator-pilot-signal.pptx</a:t>
            </a:r>
            <a:r>
              <a:rPr lang="en-US" sz="1600" dirty="0"/>
              <a:t> 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altLang="ja-JP" sz="1600" dirty="0">
                <a:cs typeface="Times New Roman" pitchFamily="18" charset="0"/>
              </a:rPr>
              <a:t>Two straw polls, no motions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ja-JP" dirty="0">
                <a:cs typeface="Times New Roman" pitchFamily="18" charset="0"/>
              </a:rPr>
              <a:t>“</a:t>
            </a:r>
            <a:r>
              <a:rPr lang="en-US" dirty="0"/>
              <a:t>Broadcasting on WLAN” - Hitoshi Morioka (SRC Software)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5"/>
              </a:rPr>
              <a:t>https://mentor.ieee.org/802.11/dcn/17/11-17-0999-02-0wng-broadcasting-on-wlan.pptx</a:t>
            </a:r>
            <a:r>
              <a:rPr lang="en-US" sz="1600" dirty="0"/>
              <a:t> 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altLang="ja-JP" sz="1600" dirty="0">
                <a:cs typeface="Times New Roman" pitchFamily="18" charset="0"/>
              </a:rPr>
              <a:t>One straw poll, no motions</a:t>
            </a:r>
            <a:endParaRPr lang="en-US" altLang="ja-JP" sz="1800" dirty="0"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</a:t>
            </a:r>
            <a:r>
              <a:rPr lang="en-GB" altLang="en-US" sz="1800" dirty="0">
                <a:hlinkClick r:id="rId6"/>
              </a:rPr>
              <a:t>https://mentor.ieee.org/802.11/dcn/17/11-17-1482-00-0wng-wng-meeting-minutes-of-2017-september-waikoloa-meeting.docx</a:t>
            </a:r>
            <a:r>
              <a:rPr lang="en-GB" altLang="en-US" sz="1800" dirty="0"/>
              <a:t> </a:t>
            </a:r>
            <a:endParaRPr lang="en-GB" altLang="en-US" sz="1800" dirty="0"/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November 2017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motions, no conference calls</a:t>
            </a:r>
            <a:endParaRPr lang="en-GB" altLang="en-US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13837</TotalTime>
  <Words>106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790</cp:revision>
  <cp:lastPrinted>1998-02-10T13:28:06Z</cp:lastPrinted>
  <dcterms:created xsi:type="dcterms:W3CDTF">2004-12-02T14:01:45Z</dcterms:created>
  <dcterms:modified xsi:type="dcterms:W3CDTF">2017-09-14T17:10:59Z</dcterms:modified>
</cp:coreProperties>
</file>