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16" autoAdjust="0"/>
  </p:normalViewPr>
  <p:slideViewPr>
    <p:cSldViewPr>
      <p:cViewPr varScale="1">
        <p:scale>
          <a:sx n="92" d="100"/>
          <a:sy n="92" d="100"/>
        </p:scale>
        <p:origin x="-133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31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802.11-17/1486r0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delivers-wi-fi-certified-home-desig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i-fi.org/news-events/newsroom/new-features-in-wi-fi-certified-vantage-improve-performance-in-managed-networks" TargetMode="External"/><Relationship Id="rId4" Type="http://schemas.openxmlformats.org/officeDocument/2006/relationships/hyperlink" Target="https://www.wi-fi.org/news-events/newsroom/wi-fi-certified-miracast-delivers-high-resolution-multimedia-experie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2017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2017-09-13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534988" y="2351088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Document" r:id="rId4" imgW="8156175" imgH="2330354" progId="Word.Document.8">
                  <p:embed/>
                </p:oleObj>
              </mc:Choice>
              <mc:Fallback>
                <p:oleObj name="Document" r:id="rId4" imgW="8156175" imgH="233035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51088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2000" b="0" dirty="0" smtClean="0"/>
              <a:t>The last WFA member meeting was held in the week of 5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</a:t>
            </a:r>
            <a:r>
              <a:rPr lang="en-US" altLang="en-US" sz="2000" b="0" dirty="0"/>
              <a:t>Jun 2017 in Vancouver, Canada.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Recent Items of note</a:t>
            </a:r>
          </a:p>
          <a:p>
            <a:pPr lvl="1">
              <a:defRPr/>
            </a:pPr>
            <a:r>
              <a:rPr lang="en-US" altLang="en-US" sz="1600" dirty="0" smtClean="0"/>
              <a:t>14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Jun 2017 Wi-Fi </a:t>
            </a:r>
            <a:r>
              <a:rPr lang="en-US" altLang="en-US" sz="1600" dirty="0"/>
              <a:t>Alliance® delivers Wi-Fi CERTIFIED™ home </a:t>
            </a:r>
            <a:r>
              <a:rPr lang="en-US" altLang="en-US" sz="1600" dirty="0" smtClean="0"/>
              <a:t>designs</a:t>
            </a:r>
          </a:p>
          <a:p>
            <a:pPr lvl="2">
              <a:defRPr/>
            </a:pPr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www.wi-fi.org/news-events/newsroom/wi-fi-alliance-delivers-wi-fi-certified-home-designs</a:t>
            </a:r>
            <a:r>
              <a:rPr lang="en-US" altLang="en-US" sz="1400" dirty="0" smtClean="0"/>
              <a:t> </a:t>
            </a:r>
          </a:p>
          <a:p>
            <a:pPr lvl="1">
              <a:defRPr/>
            </a:pPr>
            <a:r>
              <a:rPr lang="en-US" altLang="en-US" sz="1600" dirty="0"/>
              <a:t>2</a:t>
            </a:r>
            <a:r>
              <a:rPr lang="en-US" altLang="en-US" sz="1600" dirty="0" smtClean="0"/>
              <a:t>6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Jul 2017 Wi-Fi CERTIFIED Miracast™ delivers high-resolution multimedia </a:t>
            </a:r>
            <a:r>
              <a:rPr lang="en-US" altLang="en-US" sz="1600" dirty="0" smtClean="0"/>
              <a:t>experience</a:t>
            </a:r>
          </a:p>
          <a:p>
            <a:pPr lvl="2">
              <a:defRPr/>
            </a:pPr>
            <a:r>
              <a:rPr lang="en-US" altLang="en-US" sz="1400" dirty="0">
                <a:hlinkClick r:id="rId4"/>
              </a:rPr>
              <a:t>https://</a:t>
            </a:r>
            <a:r>
              <a:rPr lang="en-US" altLang="en-US" sz="1400" dirty="0" smtClean="0">
                <a:hlinkClick r:id="rId4"/>
              </a:rPr>
              <a:t>www.wi-fi.org/news-events/newsroom/wi-fi-certified-miracast-delivers-high-resolution-multimedia-experience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lvl="1">
              <a:defRPr/>
            </a:pPr>
            <a:r>
              <a:rPr lang="en-US" altLang="en-US" sz="1600" dirty="0" smtClean="0"/>
              <a:t>7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Sept 2017 New features in Wi-Fi CERTIFIED Vantage™ improve performance in managed </a:t>
            </a:r>
            <a:r>
              <a:rPr lang="en-US" altLang="en-US" sz="1600" dirty="0" smtClean="0"/>
              <a:t>networks</a:t>
            </a:r>
          </a:p>
          <a:p>
            <a:pPr lvl="2">
              <a:defRPr/>
            </a:pPr>
            <a:r>
              <a:rPr lang="en-US" altLang="en-US" sz="1400" dirty="0">
                <a:hlinkClick r:id="rId5"/>
              </a:rPr>
              <a:t>https://</a:t>
            </a:r>
            <a:r>
              <a:rPr lang="en-US" altLang="en-US" sz="1400" dirty="0" smtClean="0">
                <a:hlinkClick r:id="rId5"/>
              </a:rPr>
              <a:t>www.wi-fi.org/news-events/newsroom/new-features-in-wi-fi-certified-vantage-improve-performance-in-managed-networks</a:t>
            </a:r>
            <a:r>
              <a:rPr lang="en-US" altLang="en-US" sz="1400" dirty="0" smtClean="0"/>
              <a:t> </a:t>
            </a:r>
          </a:p>
          <a:p>
            <a:pPr lvl="1"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0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sz="1600" dirty="0" smtClean="0"/>
              <a:t>  </a:t>
            </a:r>
          </a:p>
          <a:p>
            <a:pPr lvl="1">
              <a:defRPr/>
            </a:pPr>
            <a:r>
              <a:rPr lang="en-US" altLang="en-US" sz="1600" dirty="0" smtClean="0"/>
              <a:t>60GHz</a:t>
            </a:r>
          </a:p>
          <a:p>
            <a:pPr lvl="1">
              <a:defRPr/>
            </a:pPr>
            <a:r>
              <a:rPr lang="en-US" altLang="en-US" sz="1600" dirty="0" err="1" smtClean="0"/>
              <a:t>HaLow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Timing Measurement  (</a:t>
            </a:r>
            <a:r>
              <a:rPr lang="en-US" altLang="en-US" sz="1600" dirty="0" err="1" smtClean="0"/>
              <a:t>TimeSync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)</a:t>
            </a:r>
          </a:p>
          <a:p>
            <a:pPr lvl="1">
              <a:defRPr/>
            </a:pPr>
            <a:r>
              <a:rPr lang="en-US" altLang="en-US" sz="1600" dirty="0" smtClean="0"/>
              <a:t>Pre Association </a:t>
            </a:r>
            <a:r>
              <a:rPr lang="en-US" altLang="en-US" sz="1600" dirty="0"/>
              <a:t>I</a:t>
            </a:r>
            <a:r>
              <a:rPr lang="en-US" altLang="en-US" sz="1600" dirty="0" smtClean="0"/>
              <a:t>nfrastructure Service Discovery</a:t>
            </a:r>
          </a:p>
          <a:p>
            <a:pPr lvl="1">
              <a:defRPr/>
            </a:pPr>
            <a:r>
              <a:rPr lang="en-US" altLang="en-US" sz="1600" dirty="0" smtClean="0"/>
              <a:t>Optimized Connectivity Experience</a:t>
            </a:r>
          </a:p>
          <a:p>
            <a:pPr lvl="1">
              <a:defRPr/>
            </a:pPr>
            <a:r>
              <a:rPr lang="en-US" altLang="en-US" sz="1600" dirty="0" smtClean="0"/>
              <a:t>Multiband Operations</a:t>
            </a:r>
          </a:p>
          <a:p>
            <a:pPr lvl="1">
              <a:defRPr/>
            </a:pPr>
            <a:r>
              <a:rPr lang="en-US" altLang="en-US" sz="1600" dirty="0" err="1" smtClean="0"/>
              <a:t>IoT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Low </a:t>
            </a:r>
            <a:r>
              <a:rPr lang="en-US" altLang="en-US" sz="1600" dirty="0" smtClean="0"/>
              <a:t>Power</a:t>
            </a:r>
          </a:p>
          <a:p>
            <a:pPr lvl="1">
              <a:defRPr/>
            </a:pPr>
            <a:r>
              <a:rPr lang="en-US" altLang="en-US" sz="1600" dirty="0" smtClean="0"/>
              <a:t>DSRC</a:t>
            </a:r>
          </a:p>
          <a:p>
            <a:pPr lvl="1">
              <a:defRPr/>
            </a:pPr>
            <a:r>
              <a:rPr lang="en-US" altLang="en-US" sz="1600" dirty="0" smtClean="0"/>
              <a:t>ax</a:t>
            </a:r>
            <a:endParaRPr lang="en-US" altLang="en-US" sz="16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smtClean="0"/>
              <a:t>Application Services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marL="457200" lvl="1" indent="0">
              <a:buNone/>
              <a:defRPr/>
            </a:pP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23</a:t>
            </a:r>
            <a:r>
              <a:rPr lang="en-US" altLang="en-US" sz="2000" b="0" baseline="30000" dirty="0" smtClean="0"/>
              <a:t>rd</a:t>
            </a:r>
            <a:r>
              <a:rPr lang="en-US" altLang="en-US" sz="2000" b="0" dirty="0" smtClean="0"/>
              <a:t> Oct 2017 in Bucharest, Romania.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275</Words>
  <Application>Microsoft Office PowerPoint</Application>
  <PresentationFormat>On-screen Show (4:3)</PresentationFormat>
  <Paragraphs>67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2017-09-13T18:50:21Z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