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75" r:id="rId3"/>
    <p:sldId id="485" r:id="rId4"/>
    <p:sldId id="486" r:id="rId5"/>
    <p:sldId id="487" r:id="rId6"/>
    <p:sldId id="490" r:id="rId7"/>
    <p:sldId id="488" r:id="rId8"/>
    <p:sldId id="489" r:id="rId9"/>
    <p:sldId id="482" r:id="rId10"/>
    <p:sldId id="491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4F81BD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8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7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2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700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70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88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69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06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9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802.11-17/1479r2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CCA Sensitivity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2018-01-15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Straw poll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Clearly there isn’t time to specify this fully before the end of this week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A comment will be submitted in the letter ballot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In the meantime, it would be useful to have a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Straw poll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Do you agree with the solution outline described in slide 9?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No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Unsure / need more information / abstain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26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All OFDM-based PHYs in 2.4 GHz and 5 GHz have the same basic requirement for CCA sensitivity, though with significantly different surrounding definitions.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There are some problems: the definitions are unsatisfactory in various ways, especially for the case where there is significant interference.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This presentation outlines the problems and proposes an outline of the form of a solution.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CIDs addressed: 77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04195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HT </a:t>
            </a:r>
            <a:r>
              <a:rPr lang="en-US" dirty="0">
                <a:latin typeface="Calibri" pitchFamily="34" charset="0"/>
              </a:rPr>
              <a:t>CCA requirements—HT and ERP PPDUs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“CCA requirements for non-HT PPDUs in the primary channel are described in 17.3.10.6 (CCA requirements) and 18.4.6 (CCA performance).”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“For an HT STA with the operating channel equal to 20 MHz, the start of a valid 20 MHz HT PPDU at a receive level greater than or equal to the minimum modulation and coding rate sensitivity of  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82 dBm shall cause the PHY to set PHY-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CCA.Indication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(Busy) with probability &gt; 90% within 4 </a:t>
            </a:r>
            <a:r>
              <a:rPr lang="en-GB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s.”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		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—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</a:rPr>
              <a:t>TGmd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 draft 0.1, sections 19.3.19.5.2, .3 (pp. 2579-80)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274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HT </a:t>
            </a:r>
            <a:r>
              <a:rPr lang="en-US" dirty="0">
                <a:latin typeface="Calibri" pitchFamily="34" charset="0"/>
              </a:rPr>
              <a:t>CCA requirements—questions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Questions: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Do these requirements apply to PPDUs received over the air?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Do these requirements apply in the presence of interference?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The current text is clear: the answer to both questions is </a:t>
            </a:r>
            <a:r>
              <a:rPr lang="en-GB" sz="2200" b="0" dirty="0">
                <a:solidFill>
                  <a:srgbClr val="FF0000"/>
                </a:solidFill>
                <a:latin typeface="Calibri" pitchFamily="34" charset="0"/>
              </a:rPr>
              <a:t>Yes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The requirements are worded as blanket statements, without exclusions or restrictions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Thus, if there exists any combination of circumstances (interference, multipath) under which a device does not detect the start of a valid 20 MHz HT PPDU with probability &gt; 90%, the device is </a:t>
            </a:r>
            <a:r>
              <a:rPr lang="en-GB" sz="2000" b="0" dirty="0">
                <a:solidFill>
                  <a:srgbClr val="FF0000"/>
                </a:solidFill>
                <a:latin typeface="Calibri" pitchFamily="34" charset="0"/>
              </a:rPr>
              <a:t>not compliant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 with the IEEE specification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549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HT </a:t>
            </a:r>
            <a:r>
              <a:rPr lang="en-US" dirty="0">
                <a:latin typeface="Calibri" pitchFamily="34" charset="0"/>
              </a:rPr>
              <a:t>CCA requirements—comments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It seems that this requires the impossible: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Net interference can be up to –62 dBm without triggering 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So the SINR may be as low as –20 dB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998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VHT </a:t>
            </a:r>
            <a:r>
              <a:rPr lang="en-GB" dirty="0">
                <a:latin typeface="Calibri" pitchFamily="34" charset="0"/>
              </a:rPr>
              <a:t>CCA requirements—VHT PPDU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CCA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b="0" dirty="0">
                <a:solidFill>
                  <a:schemeClr val="tx1"/>
                </a:solidFill>
                <a:latin typeface="Calibri" pitchFamily="34" charset="0"/>
              </a:rPr>
              <a:t>… in an otherwise idle … channel …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b="0" dirty="0">
                <a:solidFill>
                  <a:schemeClr val="tx1"/>
                </a:solidFill>
                <a:latin typeface="Calibri" pitchFamily="34" charset="0"/>
              </a:rPr>
              <a:t>“With &gt;90% probability, the PHY shall detect the start of a PPDU that occupies at least the primary 20 MHz of the channel under the conditions listed in Table 21-27 … within a period of </a:t>
            </a:r>
            <a:r>
              <a:rPr lang="en-US" sz="2200" b="0" dirty="0" err="1">
                <a:solidFill>
                  <a:schemeClr val="tx1"/>
                </a:solidFill>
                <a:latin typeface="Calibri" pitchFamily="34" charset="0"/>
              </a:rPr>
              <a:t>aCCATime</a:t>
            </a:r>
            <a:r>
              <a:rPr lang="en-US" sz="2200" b="0" dirty="0">
                <a:solidFill>
                  <a:schemeClr val="tx1"/>
                </a:solidFill>
                <a:latin typeface="Calibri" pitchFamily="34" charset="0"/>
              </a:rPr>
              <a:t> … and hold the CCA signal busy … for the duration of the PPDU.”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“The start of a 20 MHz NON_HT PPDU in the primary 20 MHz channel as defined in 17.3.10.6 (CCA computation)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“The start of an HT PPDU under the conditions defined in 19.3.19.5 (CCA sensitivity)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“The start of a 20 MHz VHT PPDU in the primary 20 MHz channel at or above -82 dBm”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49A12B-9A0C-444E-999D-4692D8E0466E}"/>
              </a:ext>
            </a:extLst>
          </p:cNvPr>
          <p:cNvSpPr txBox="1"/>
          <p:nvPr/>
        </p:nvSpPr>
        <p:spPr>
          <a:xfrm>
            <a:off x="3962400" y="6096000"/>
            <a:ext cx="4876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—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TGmd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 draft 0.1, section 21.3.18.5 (p. 2772)</a:t>
            </a:r>
          </a:p>
        </p:txBody>
      </p:sp>
    </p:spTree>
    <p:extLst>
      <p:ext uri="{BB962C8B-B14F-4D97-AF65-F5344CB8AC3E}">
        <p14:creationId xmlns:p14="http://schemas.microsoft.com/office/powerpoint/2010/main" val="433593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VHT </a:t>
            </a:r>
            <a:r>
              <a:rPr lang="en-US" dirty="0">
                <a:latin typeface="Calibri" pitchFamily="34" charset="0"/>
              </a:rPr>
              <a:t>CCA requirements—questions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Questions: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Do these requirements apply to PPDUs received over the air?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Do these requirements apply in the presence of interference?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For the first question, the current text is unclear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“For </a:t>
            </a:r>
            <a:r>
              <a:rPr lang="en-GB" sz="2000" b="0" i="1" dirty="0">
                <a:solidFill>
                  <a:srgbClr val="FF0000"/>
                </a:solidFill>
                <a:latin typeface="Calibri" pitchFamily="34" charset="0"/>
              </a:rPr>
              <a:t>tests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 in this 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</a:rPr>
              <a:t>subclause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, … [e]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</a:rPr>
              <a:t>ach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 output port of the transmitting STA shall be connected through a cable to one input port of the Device Under Test”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—</a:t>
            </a:r>
            <a:r>
              <a:rPr lang="en-GB" sz="1800" dirty="0" err="1">
                <a:solidFill>
                  <a:schemeClr val="tx1"/>
                </a:solidFill>
                <a:latin typeface="Calibri" pitchFamily="34" charset="0"/>
              </a:rPr>
              <a:t>TGmd</a:t>
            </a: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 draft 0.1, section 21.3.18 (p. 2769) (emphasis added)</a:t>
            </a:r>
            <a:endParaRPr lang="en-GB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For the second question, the current text is clear: the answer is </a:t>
            </a:r>
            <a:r>
              <a:rPr lang="en-GB" sz="2200" b="0" dirty="0">
                <a:solidFill>
                  <a:srgbClr val="FF0000"/>
                </a:solidFill>
                <a:latin typeface="Calibri" pitchFamily="34" charset="0"/>
              </a:rPr>
              <a:t>No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“… in an otherwise idle … channel”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827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VHT </a:t>
            </a:r>
            <a:r>
              <a:rPr lang="en-US" dirty="0">
                <a:latin typeface="Calibri" pitchFamily="34" charset="0"/>
              </a:rPr>
              <a:t>CCA requirements—comments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If we interpret all Clause 21.3.18 requirements as defined under cabled conditions (which seems to be the intention), then there are essentially no requirements to detect VHT preambles over the air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A device that measures channel activity and, if interference is detected, applies its own discretion for CCA is </a:t>
            </a:r>
            <a:r>
              <a:rPr lang="en-GB" sz="2000" b="0" dirty="0">
                <a:solidFill>
                  <a:srgbClr val="FF0000"/>
                </a:solidFill>
                <a:latin typeface="Calibri" pitchFamily="34" charset="0"/>
              </a:rPr>
              <a:t>compliant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with the IEEE specification—at least if a VHT PPDU is received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But we don’t even benefit from the relaxed requirement, because if a non-VHT PPDU is received, then the requirements of Clauses 17, 18, or 19 apply: if any combination of interference and channel result in probability of detection &lt; 90%, the device is </a:t>
            </a:r>
            <a:r>
              <a:rPr lang="en-GB" sz="2000" b="0" dirty="0">
                <a:solidFill>
                  <a:srgbClr val="FF0000"/>
                </a:solidFill>
                <a:latin typeface="Calibri" pitchFamily="34" charset="0"/>
              </a:rPr>
              <a:t>not compliant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with the IEEE specification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In any case, a VHT STA is also an HT STA, etc.</a:t>
            </a: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929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Summary and candidate solution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A characterization of the problem: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Deployed devices seem to work just fine—the problem is bringing the specification into alignment with normal behaviour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 “spirit” of the current -82 dBm threshold should be maintained, while not giving devices an impossible task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This i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 tricky, because interference in its most general forms cannot be assumed to fit any given model (unlike thermal noise in the receiver)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Candidate solution: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Require initial CCA busy if RSSI &gt; -82 dBm </a:t>
            </a:r>
            <a:r>
              <a:rPr lang="en-GB" i="1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 reference detector would detect the beginning of a VHT/HT/etc. PPDU within 4 </a:t>
            </a:r>
            <a:r>
              <a:rPr lang="en-GB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 (&gt; 90%)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Reference detector an autocorrelator with given </a:t>
            </a:r>
            <a:r>
              <a:rPr lang="en-GB" dirty="0" err="1">
                <a:solidFill>
                  <a:schemeClr val="tx1"/>
                </a:solidFill>
                <a:latin typeface="Calibri" pitchFamily="34" charset="0"/>
              </a:rPr>
              <a:t>bitwidth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, with suitably low a priori probability of signal present (to provide implementation margin)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Change each of clauses 17, 19, 21 accordingly (&amp; require for all PPDUs)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2424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77301</TotalTime>
  <Words>1116</Words>
  <Application>Microsoft Office PowerPoint</Application>
  <PresentationFormat>On-screen Show (4:3)</PresentationFormat>
  <Paragraphs>137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Symbol</vt:lpstr>
      <vt:lpstr>Times New Roman</vt:lpstr>
      <vt:lpstr>802-11-Submission</vt:lpstr>
      <vt:lpstr>Document</vt:lpstr>
      <vt:lpstr>CCA Sensitivity</vt:lpstr>
      <vt:lpstr>Abstract</vt:lpstr>
      <vt:lpstr>HT CCA requirements—HT and ERP PPDUs</vt:lpstr>
      <vt:lpstr>HT CCA requirements—questions</vt:lpstr>
      <vt:lpstr>HT CCA requirements—comments</vt:lpstr>
      <vt:lpstr>VHT CCA requirements—VHT PPDU</vt:lpstr>
      <vt:lpstr>VHT CCA requirements—questions</vt:lpstr>
      <vt:lpstr>VHT CCA requirements—comments</vt:lpstr>
      <vt:lpstr>Summary and candidate solution</vt:lpstr>
      <vt:lpstr>Straw poll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CCA Sensitivity</dc:title>
  <dc:creator>Sean Coffey</dc:creator>
  <cp:lastModifiedBy>Sean Coffey</cp:lastModifiedBy>
  <cp:revision>1073</cp:revision>
  <cp:lastPrinted>1601-01-01T00:00:00Z</cp:lastPrinted>
  <dcterms:created xsi:type="dcterms:W3CDTF">2014-07-14T14:49:11Z</dcterms:created>
  <dcterms:modified xsi:type="dcterms:W3CDTF">2018-01-16T00:33:27Z</dcterms:modified>
</cp:coreProperties>
</file>