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9" r:id="rId5"/>
    <p:sldId id="302" r:id="rId6"/>
    <p:sldId id="257" r:id="rId7"/>
    <p:sldId id="298" r:id="rId8"/>
    <p:sldId id="299" r:id="rId9"/>
    <p:sldId id="301" r:id="rId10"/>
    <p:sldId id="303" r:id="rId11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1133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Benny Abramovsky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802.11-17/1461r1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Security for location determination at a Public Domain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2017-09-11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310271"/>
              </p:ext>
            </p:extLst>
          </p:nvPr>
        </p:nvGraphicFramePr>
        <p:xfrm>
          <a:off x="512763" y="2640013"/>
          <a:ext cx="7780337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Document" r:id="rId4" imgW="10042364" imgH="4924670" progId="Word.Document.8">
                  <p:embed/>
                </p:oleObj>
              </mc:Choice>
              <mc:Fallback>
                <p:oleObj name="Document" r:id="rId4" imgW="10042364" imgH="492467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640013"/>
                        <a:ext cx="7780337" cy="381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FRD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Comment: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The 11az FRD does not cover security without prior shared secret.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Proposed resolution: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Under section 2.1.6 (Security and Privacy) add the following requirement: “The 11az protocol shall support a shared key generation between Responding-Station and Initiating-Station when no previous shared secret was pre-configured”.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46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Background/Motivation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r>
              <a:rPr lang="en-US" altLang="en-US" dirty="0" smtClean="0"/>
              <a:t>Past </a:t>
            </a:r>
            <a:r>
              <a:rPr lang="en-US" altLang="en-US" dirty="0"/>
              <a:t>submissions discussed how to add security to the 11az and </a:t>
            </a:r>
            <a:r>
              <a:rPr lang="en-US" altLang="en-US" dirty="0" smtClean="0"/>
              <a:t>802.11-2016 FTM </a:t>
            </a:r>
            <a:r>
              <a:rPr lang="en-US" altLang="en-US" dirty="0"/>
              <a:t>protocols.</a:t>
            </a:r>
          </a:p>
          <a:p>
            <a:r>
              <a:rPr lang="en-US" altLang="en-US" dirty="0"/>
              <a:t>In these submissions, the proposed security eco-system is based upon shared secret or shared cloud resource between the </a:t>
            </a:r>
            <a:r>
              <a:rPr lang="en-US" altLang="en-US" dirty="0" smtClean="0"/>
              <a:t>initiator </a:t>
            </a:r>
            <a:r>
              <a:rPr lang="en-US" altLang="en-US" dirty="0"/>
              <a:t>and the responder.</a:t>
            </a:r>
          </a:p>
          <a:p>
            <a:r>
              <a:rPr lang="en-US" altLang="en-US" dirty="0" smtClean="0"/>
              <a:t>This </a:t>
            </a:r>
            <a:r>
              <a:rPr lang="en-US" altLang="en-US" dirty="0"/>
              <a:t>shared resource </a:t>
            </a:r>
            <a:r>
              <a:rPr lang="en-US" altLang="en-US" dirty="0" smtClean="0"/>
              <a:t>is used during the execution of the </a:t>
            </a:r>
            <a:r>
              <a:rPr lang="en-US" altLang="en-US" dirty="0" err="1" smtClean="0"/>
              <a:t>the</a:t>
            </a:r>
            <a:r>
              <a:rPr lang="en-US" altLang="en-US" dirty="0" smtClean="0"/>
              <a:t> </a:t>
            </a:r>
            <a:r>
              <a:rPr lang="en-US" altLang="en-US" dirty="0"/>
              <a:t>location measurement </a:t>
            </a:r>
            <a:r>
              <a:rPr lang="en-US" altLang="en-US" dirty="0" smtClean="0"/>
              <a:t>protocol for:</a:t>
            </a:r>
            <a:endParaRPr lang="en-US" altLang="en-US" dirty="0"/>
          </a:p>
          <a:p>
            <a:pPr lvl="1"/>
            <a:r>
              <a:rPr lang="en-US" altLang="en-US" dirty="0" smtClean="0"/>
              <a:t>Authentication</a:t>
            </a:r>
            <a:endParaRPr lang="en-US" altLang="en-US" dirty="0"/>
          </a:p>
          <a:p>
            <a:pPr lvl="1"/>
            <a:r>
              <a:rPr lang="en-US" altLang="en-US" dirty="0" smtClean="0"/>
              <a:t>Privacy</a:t>
            </a:r>
            <a:endParaRPr lang="en-US" altLang="en-US" dirty="0"/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Current FRD doesn’t cover security without prior shared secret or resource =&gt; “Public Domain”.</a:t>
            </a:r>
          </a:p>
          <a:p>
            <a:pPr>
              <a:defRPr/>
            </a:pPr>
            <a:r>
              <a:rPr lang="en-US" altLang="en-US" sz="2000" dirty="0" smtClean="0"/>
              <a:t>Initiators </a:t>
            </a:r>
            <a:r>
              <a:rPr lang="en-US" altLang="en-US" sz="2000" dirty="0"/>
              <a:t>will not always want or be able to have a shared secret/resource with the </a:t>
            </a:r>
            <a:r>
              <a:rPr lang="en-US" altLang="en-US" sz="2000" dirty="0" smtClean="0"/>
              <a:t>AP(s) deployed in </a:t>
            </a:r>
            <a:r>
              <a:rPr lang="en-US" altLang="en-US" sz="2000" dirty="0"/>
              <a:t>the Public Domain:</a:t>
            </a:r>
          </a:p>
          <a:p>
            <a:pPr lvl="1">
              <a:defRPr/>
            </a:pPr>
            <a:r>
              <a:rPr lang="en-US" altLang="en-US" sz="1800" dirty="0"/>
              <a:t>May require the client to be active by entering a </a:t>
            </a:r>
            <a:r>
              <a:rPr lang="en-US" altLang="en-US" sz="1800" dirty="0" smtClean="0"/>
              <a:t>password or by installing an application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600" dirty="0" smtClean="0"/>
              <a:t>Not user-friendly.</a:t>
            </a:r>
            <a:endParaRPr lang="en-US" altLang="en-US" sz="1600" dirty="0"/>
          </a:p>
          <a:p>
            <a:pPr>
              <a:defRPr/>
            </a:pPr>
            <a:r>
              <a:rPr lang="en-US" altLang="en-US" sz="2000" dirty="0"/>
              <a:t>The Responder may be </a:t>
            </a:r>
            <a:r>
              <a:rPr lang="en-US" altLang="en-US" sz="2000" dirty="0" smtClean="0"/>
              <a:t>totally unknown </a:t>
            </a:r>
            <a:r>
              <a:rPr lang="en-US" altLang="en-US" sz="2000" dirty="0"/>
              <a:t>to the </a:t>
            </a:r>
            <a:r>
              <a:rPr lang="en-US" altLang="en-US" sz="2000" dirty="0" smtClean="0"/>
              <a:t>Initiator</a:t>
            </a:r>
            <a:endParaRPr lang="en-US" altLang="en-US" sz="2000" dirty="0"/>
          </a:p>
          <a:p>
            <a:pPr lvl="1">
              <a:defRPr/>
            </a:pPr>
            <a:r>
              <a:rPr lang="en-US" altLang="en-US" sz="1800" dirty="0"/>
              <a:t>No shared secret or shared side connection possible.</a:t>
            </a:r>
          </a:p>
          <a:p>
            <a:pPr>
              <a:defRPr/>
            </a:pPr>
            <a:r>
              <a:rPr lang="en-US" altLang="en-US" sz="2000" dirty="0"/>
              <a:t>Examples for possible use cases in the public domain</a:t>
            </a:r>
          </a:p>
          <a:p>
            <a:pPr lvl="1">
              <a:defRPr/>
            </a:pPr>
            <a:r>
              <a:rPr lang="en-US" altLang="en-US" sz="1800" dirty="0"/>
              <a:t>Indoor navigation in </a:t>
            </a:r>
            <a:r>
              <a:rPr lang="en-US" altLang="en-US" sz="1800" dirty="0" smtClean="0"/>
              <a:t>mall/airport </a:t>
            </a:r>
            <a:r>
              <a:rPr lang="en-US" altLang="en-US" sz="1800" dirty="0"/>
              <a:t>– the </a:t>
            </a:r>
            <a:r>
              <a:rPr lang="en-US" altLang="en-US" sz="1800" dirty="0" smtClean="0"/>
              <a:t>initiator </a:t>
            </a:r>
            <a:r>
              <a:rPr lang="en-US" altLang="en-US" sz="1800" dirty="0"/>
              <a:t>may be </a:t>
            </a:r>
            <a:r>
              <a:rPr lang="en-US" altLang="en-US" sz="1800" dirty="0" smtClean="0"/>
              <a:t>disconnected (no access to the cloud/internet) or </a:t>
            </a:r>
            <a:r>
              <a:rPr lang="en-US" altLang="en-US" sz="1800" dirty="0"/>
              <a:t>without the mall application installed.</a:t>
            </a:r>
          </a:p>
          <a:p>
            <a:pPr lvl="1">
              <a:defRPr/>
            </a:pPr>
            <a:r>
              <a:rPr lang="en-US" altLang="en-US" sz="1800" dirty="0" smtClean="0"/>
              <a:t>Use </a:t>
            </a:r>
            <a:r>
              <a:rPr lang="en-US" altLang="en-US" sz="1800" dirty="0"/>
              <a:t>of Private </a:t>
            </a:r>
            <a:r>
              <a:rPr lang="en-US" altLang="en-US" sz="1800" dirty="0" smtClean="0"/>
              <a:t>Responder </a:t>
            </a:r>
            <a:r>
              <a:rPr lang="en-US" altLang="en-US" sz="1800" dirty="0"/>
              <a:t>APs for </a:t>
            </a:r>
            <a:r>
              <a:rPr lang="en-US" altLang="en-US" sz="1800" dirty="0" smtClean="0"/>
              <a:t>estimating Initiator’s location</a:t>
            </a:r>
            <a:endParaRPr lang="en-US" altLang="en-US" sz="1800" dirty="0"/>
          </a:p>
          <a:p>
            <a:pPr lvl="1">
              <a:defRPr/>
            </a:pPr>
            <a:r>
              <a:rPr lang="en-US" altLang="en-US" sz="1800" dirty="0"/>
              <a:t>Indoor E911 – </a:t>
            </a:r>
            <a:r>
              <a:rPr lang="en-US" sz="1800" dirty="0"/>
              <a:t>Emergency Services in the indoor.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2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Adding support for security in 11az without shared resource or secret will allow client without prior shared secret to have privacy and keep the measurement </a:t>
            </a:r>
            <a:r>
              <a:rPr lang="en-US" altLang="en-US" dirty="0" smtClean="0"/>
              <a:t>phase safe.</a:t>
            </a:r>
          </a:p>
          <a:p>
            <a:r>
              <a:rPr lang="en-US" altLang="en-US" dirty="0" smtClean="0"/>
              <a:t>A Share Key (or resource) is needed to mutually authenticate the initiator and the responder</a:t>
            </a:r>
          </a:p>
          <a:p>
            <a:r>
              <a:rPr lang="en-US" altLang="en-US" dirty="0" smtClean="0"/>
              <a:t>The 802.11az protocol should therefore provide a mechanism to generate a shared key whenever it does not </a:t>
            </a:r>
            <a:r>
              <a:rPr lang="en-US" altLang="en-US" smtClean="0"/>
              <a:t>already exist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85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46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Move to add </a:t>
            </a:r>
            <a:r>
              <a:rPr lang="en-US" dirty="0"/>
              <a:t>the following </a:t>
            </a:r>
            <a:r>
              <a:rPr lang="en-US" dirty="0" smtClean="0"/>
              <a:t>requirement </a:t>
            </a:r>
            <a:r>
              <a:rPr lang="en-US" dirty="0"/>
              <a:t>to section </a:t>
            </a:r>
            <a:r>
              <a:rPr lang="en-US" dirty="0" smtClean="0"/>
              <a:t>3.1.6 </a:t>
            </a:r>
            <a:r>
              <a:rPr lang="en-US" dirty="0"/>
              <a:t>(Security and Privacy</a:t>
            </a:r>
            <a:r>
              <a:rPr lang="en-US" dirty="0" smtClean="0"/>
              <a:t>) of the 802.11az FRD and grant the FRD Editor editorial license </a:t>
            </a:r>
            <a:r>
              <a:rPr lang="en-US" dirty="0"/>
              <a:t>:</a:t>
            </a:r>
            <a:br>
              <a:rPr lang="en-US" dirty="0"/>
            </a:b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11az protocol shall support a shared key generation between Responding-Station and Initiating-Station when no previous shared secret </a:t>
            </a:r>
            <a:r>
              <a:rPr lang="en-US" dirty="0" smtClean="0"/>
              <a:t>has been </a:t>
            </a:r>
            <a:r>
              <a:rPr lang="en-US" dirty="0"/>
              <a:t>pre-configured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Moved: </a:t>
            </a:r>
            <a:r>
              <a:rPr lang="en-US" dirty="0" smtClean="0"/>
              <a:t>Ganesh Venkatesan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Seconded</a:t>
            </a:r>
            <a:r>
              <a:rPr lang="en-US" dirty="0" smtClean="0"/>
              <a:t>: SK Yong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Yes</a:t>
            </a:r>
            <a:r>
              <a:rPr lang="en-US" sz="2400" dirty="0" smtClean="0"/>
              <a:t>: 9  </a:t>
            </a:r>
            <a:r>
              <a:rPr lang="en-US" sz="2400" dirty="0" smtClean="0"/>
              <a:t>No</a:t>
            </a:r>
            <a:r>
              <a:rPr lang="en-US" sz="2400" dirty="0" smtClean="0"/>
              <a:t>: 0 </a:t>
            </a:r>
            <a:r>
              <a:rPr lang="en-US" sz="2400" dirty="0" smtClean="0"/>
              <a:t>Abstain</a:t>
            </a:r>
            <a:r>
              <a:rPr lang="en-US" sz="2400" dirty="0" smtClean="0"/>
              <a:t>: 1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Result</a:t>
            </a:r>
            <a:r>
              <a:rPr lang="en-US" dirty="0" smtClean="0"/>
              <a:t>: Motion Passes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9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16/1643r0: Pre-Association </a:t>
            </a:r>
            <a:r>
              <a:rPr lang="en-US" b="0" dirty="0"/>
              <a:t>Negotiation of Management Frame Protection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4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64389</TotalTime>
  <Words>414</Words>
  <Application>Microsoft Office PowerPoint</Application>
  <PresentationFormat>On-screen Show (4:3)</PresentationFormat>
  <Paragraphs>68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Security for location determination at a Public Domain</vt:lpstr>
      <vt:lpstr>FRD Comment</vt:lpstr>
      <vt:lpstr>Background/Motivation</vt:lpstr>
      <vt:lpstr>The Problem</vt:lpstr>
      <vt:lpstr>The Solution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300</cp:revision>
  <cp:lastPrinted>1998-02-10T13:28:06Z</cp:lastPrinted>
  <dcterms:created xsi:type="dcterms:W3CDTF">2013-01-06T12:40:29Z</dcterms:created>
  <dcterms:modified xsi:type="dcterms:W3CDTF">2017-09-14T00:25:52Z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