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69" r:id="rId5"/>
    <p:sldId id="302" r:id="rId6"/>
    <p:sldId id="257" r:id="rId7"/>
    <p:sldId id="298" r:id="rId8"/>
    <p:sldId id="299" r:id="rId9"/>
    <p:sldId id="301" r:id="rId10"/>
    <p:sldId id="303" r:id="rId11"/>
  </p:sldIdLst>
  <p:sldSz cx="9144000" cy="6858000" type="screen4x3"/>
  <p:notesSz cx="7099300" cy="10234613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diatek" initials="M" lastIdx="4" clrIdx="0"/>
  <p:cmAuthor id="1" name="mtk30123" initials="m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1575" autoAdjust="0"/>
  </p:normalViewPr>
  <p:slideViewPr>
    <p:cSldViewPr>
      <p:cViewPr varScale="1">
        <p:scale>
          <a:sx n="83" d="100"/>
          <a:sy n="83" d="100"/>
        </p:scale>
        <p:origin x="137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3822" y="-90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36840" y="199841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0" y="199841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17592" y="9905482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r>
              <a:rPr lang="en-CA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11939" y="9905482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/>
            </a:lvl1pPr>
          </a:lstStyle>
          <a:p>
            <a:r>
              <a:rPr lang="en-CA"/>
              <a:t>Page </a:t>
            </a:r>
            <a:fld id="{AB7C97AC-AEAF-4E2E-8E67-E6E35D24FC2E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97858"/>
            <a:r>
              <a:rPr lang="en-CA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5975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0723" y="112306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2" y="112306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86486" y="9908983"/>
            <a:ext cx="21448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/>
            </a:lvl5pPr>
          </a:lstStyle>
          <a:p>
            <a:pPr lvl="4"/>
            <a:r>
              <a:rPr lang="en-CA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06558" y="9908983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r>
              <a:rPr lang="en-CA"/>
              <a:t>Page </a:t>
            </a:r>
            <a:fld id="{D7BBE521-9050-4CCC-AD4E-E8F28ADB7B94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40218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ln/>
        </p:spPr>
        <p:txBody>
          <a:bodyPr/>
          <a:lstStyle/>
          <a:p>
            <a:r>
              <a:rPr lang="en-CA"/>
              <a:t>Page </a:t>
            </a:r>
            <a:fld id="{3B0B417B-7E77-4527-A78A-722D3B0A809E}" type="slidenum">
              <a:rPr lang="en-CA"/>
              <a:pPr/>
              <a:t>1</a:t>
            </a:fld>
            <a:endParaRPr lang="en-CA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242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ln/>
        </p:spPr>
        <p:txBody>
          <a:bodyPr/>
          <a:lstStyle/>
          <a:p>
            <a:r>
              <a:rPr lang="en-CA"/>
              <a:t>Page </a:t>
            </a:r>
            <a:fld id="{5F348C83-9B11-4C7B-B765-BB95660D5123}" type="slidenum">
              <a:rPr lang="en-CA"/>
              <a:pPr/>
              <a:t>3</a:t>
            </a:fld>
            <a:endParaRPr lang="en-CA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101822" rIns="101822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640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Sep 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Benny Abramovsky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950E1B80-1137-4CD8-B711-9BD30C9C028B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Benny Abramovsky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6C6C1AD-AC61-4C0F-9776-CB69EC346EA3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Sep 2017</a:t>
            </a:r>
            <a:endParaRPr lang="en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Benny Abramovsky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137C3055-0FD7-48D3-B938-4E7B5FDBD745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Sep 2017</a:t>
            </a:r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Sep 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Benny Abramovsky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02FDE5AF-557C-4D9E-9BE3-8A50977121B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Benny Abramovsky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10790EDF-FA07-41D0-B3E5-924908572160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Sep 2017</a:t>
            </a:r>
            <a:endParaRPr lang="en-C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Benny Abramovsky (Intel Corporation)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B9FF250A-B65A-444E-9C06-3DCAD7C68C63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Sep 2017</a:t>
            </a:r>
            <a:endParaRPr lang="en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Benny Abramovsky (Intel Corporation)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0539E92-7ADD-4BA4-97A1-231ED78958E5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Sep 2017</a:t>
            </a:r>
            <a:endParaRPr lang="en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Benny Abramovsky (Intel Corporation)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D17D1661-6B3F-4764-B842-0D10F53BE4C4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Sep 2017</a:t>
            </a:r>
            <a:endParaRPr lang="en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Benny Abramovsky (Intel Corporation)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86207338-6D17-4C33-B1C7-C4329894A8A0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Sep 2017</a:t>
            </a:r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Benny Abramovsky (Intel Corporation)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5C1B3BE6-3529-46B9-A25A-C5F787C14109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Sep 2017</a:t>
            </a:r>
            <a:endParaRPr lang="en-C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Sep 2017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Benny Abramovsky (Intel Corporation)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CB58CADE-F4C1-4118-B10B-4EA3909AB3BF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Sep 2017</a:t>
            </a:r>
            <a:endParaRPr lang="en-CA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35189" y="6475413"/>
            <a:ext cx="240873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 smtClean="0"/>
              <a:t>Benny Abramovsky (Intel Corporation)</a:t>
            </a:r>
            <a:endParaRPr lang="en-CA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CA"/>
              <a:t>Slide </a:t>
            </a:r>
            <a:fld id="{D6883C6F-FA36-47F5-88FE-969F9408B6F7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CA" sz="1800" b="1" dirty="0"/>
              <a:t>doc.: IEEE </a:t>
            </a:r>
            <a:r>
              <a:rPr lang="en-CA" sz="1800" b="1" dirty="0" smtClean="0"/>
              <a:t>802.11-17/1461r0</a:t>
            </a:r>
            <a:endParaRPr lang="en-CA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11560" y="321169"/>
            <a:ext cx="916918" cy="276999"/>
          </a:xfrm>
        </p:spPr>
        <p:txBody>
          <a:bodyPr/>
          <a:lstStyle/>
          <a:p>
            <a:r>
              <a:rPr lang="en-US" smtClean="0"/>
              <a:t>Sep 2017</a:t>
            </a:r>
            <a:endParaRPr lang="en-CA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Benny Abramovsky (Intel Corporation)</a:t>
            </a:r>
            <a:endParaRPr lang="en-CA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48A76A33-492B-4794-AA09-478639124AC1}" type="slidenum">
              <a:rPr lang="en-CA"/>
              <a:pPr/>
              <a:t>1</a:t>
            </a:fld>
            <a:endParaRPr lang="en-CA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Security for location determination at a Public Domain</a:t>
            </a:r>
            <a:endParaRPr lang="en-CA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9848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CA" sz="2000" dirty="0"/>
              <a:t>Date:</a:t>
            </a:r>
            <a:r>
              <a:rPr lang="en-CA" sz="2000" b="0" dirty="0"/>
              <a:t> </a:t>
            </a:r>
            <a:r>
              <a:rPr lang="en-CA" sz="2000" b="0" dirty="0" smtClean="0"/>
              <a:t>2017-09-11</a:t>
            </a:r>
            <a:endParaRPr lang="en-CA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3310271"/>
              </p:ext>
            </p:extLst>
          </p:nvPr>
        </p:nvGraphicFramePr>
        <p:xfrm>
          <a:off x="512763" y="2640013"/>
          <a:ext cx="7780337" cy="381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1" name="Document" r:id="rId4" imgW="10042364" imgH="4924670" progId="Word.Document.8">
                  <p:embed/>
                </p:oleObj>
              </mc:Choice>
              <mc:Fallback>
                <p:oleObj name="Document" r:id="rId4" imgW="10042364" imgH="4924670" progId="Word.Document.8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3" y="2640013"/>
                        <a:ext cx="7780337" cy="3816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611560" y="2204864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CA" sz="2000" b="1" dirty="0"/>
              <a:t>Authors:</a:t>
            </a:r>
            <a:endParaRPr lang="en-CA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FRD Comment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Comment:</a:t>
            </a:r>
            <a:endParaRPr lang="en-US" dirty="0"/>
          </a:p>
          <a:p>
            <a:pPr marL="0" indent="0">
              <a:buNone/>
            </a:pPr>
            <a:r>
              <a:rPr lang="en-GB" dirty="0"/>
              <a:t>The 11az FRD does not cover security without prior shared secret.</a:t>
            </a:r>
            <a:endParaRPr lang="en-US" dirty="0"/>
          </a:p>
          <a:p>
            <a:pPr marL="0" indent="0">
              <a:buNone/>
            </a:pPr>
            <a:r>
              <a:rPr lang="en-GB" dirty="0"/>
              <a:t> </a:t>
            </a:r>
            <a:endParaRPr lang="en-US" dirty="0"/>
          </a:p>
          <a:p>
            <a:r>
              <a:rPr lang="en-GB" dirty="0"/>
              <a:t>Proposed resolution:</a:t>
            </a:r>
            <a:endParaRPr lang="en-US" dirty="0"/>
          </a:p>
          <a:p>
            <a:pPr marL="0" indent="0">
              <a:buNone/>
            </a:pPr>
            <a:r>
              <a:rPr lang="en-GB" dirty="0"/>
              <a:t>Under section 2.1.6 (Security and Privacy) add the following requirement: “The 11az protocol shall support a shared key generation between Responding-Station and Initiating-Station when no previous shared secret was pre-configured”.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 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Benny Abramovsky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04623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Benny Abramovsky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5754A3E8-371D-417B-9D40-4450DFC8F105}" type="slidenum">
              <a:rPr lang="en-CA"/>
              <a:pPr/>
              <a:t>3</a:t>
            </a:fld>
            <a:endParaRPr lang="en-CA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CA" dirty="0" smtClean="0"/>
              <a:t>Background/Motivation</a:t>
            </a:r>
            <a:endParaRPr lang="en-CA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628800"/>
            <a:ext cx="7990656" cy="4040088"/>
          </a:xfrm>
          <a:noFill/>
          <a:ln/>
        </p:spPr>
        <p:txBody>
          <a:bodyPr/>
          <a:lstStyle/>
          <a:p>
            <a:r>
              <a:rPr lang="en-US" altLang="en-US" dirty="0" smtClean="0"/>
              <a:t>Past </a:t>
            </a:r>
            <a:r>
              <a:rPr lang="en-US" altLang="en-US" dirty="0"/>
              <a:t>submissions discussed how to add security to the 11az and </a:t>
            </a:r>
            <a:r>
              <a:rPr lang="en-US" altLang="en-US" dirty="0" smtClean="0"/>
              <a:t>802.11-2016 FTM </a:t>
            </a:r>
            <a:r>
              <a:rPr lang="en-US" altLang="en-US" dirty="0"/>
              <a:t>protocols.</a:t>
            </a:r>
          </a:p>
          <a:p>
            <a:r>
              <a:rPr lang="en-US" altLang="en-US" dirty="0"/>
              <a:t>In these submissions, the proposed security eco-system is based upon shared secret or shared cloud resource between the </a:t>
            </a:r>
            <a:r>
              <a:rPr lang="en-US" altLang="en-US" dirty="0" smtClean="0"/>
              <a:t>initiator </a:t>
            </a:r>
            <a:r>
              <a:rPr lang="en-US" altLang="en-US" dirty="0"/>
              <a:t>and the responder.</a:t>
            </a:r>
          </a:p>
          <a:p>
            <a:r>
              <a:rPr lang="en-US" altLang="en-US" dirty="0" smtClean="0"/>
              <a:t>This </a:t>
            </a:r>
            <a:r>
              <a:rPr lang="en-US" altLang="en-US" dirty="0"/>
              <a:t>shared resource </a:t>
            </a:r>
            <a:r>
              <a:rPr lang="en-US" altLang="en-US" dirty="0" smtClean="0"/>
              <a:t>is used during the execution of the </a:t>
            </a:r>
            <a:r>
              <a:rPr lang="en-US" altLang="en-US" dirty="0" err="1" smtClean="0"/>
              <a:t>the</a:t>
            </a:r>
            <a:r>
              <a:rPr lang="en-US" altLang="en-US" dirty="0" smtClean="0"/>
              <a:t> </a:t>
            </a:r>
            <a:r>
              <a:rPr lang="en-US" altLang="en-US" dirty="0"/>
              <a:t>location measurement </a:t>
            </a:r>
            <a:r>
              <a:rPr lang="en-US" altLang="en-US" dirty="0" smtClean="0"/>
              <a:t>protocol for:</a:t>
            </a:r>
            <a:endParaRPr lang="en-US" altLang="en-US" dirty="0"/>
          </a:p>
          <a:p>
            <a:pPr lvl="1"/>
            <a:r>
              <a:rPr lang="en-US" altLang="en-US" dirty="0" smtClean="0"/>
              <a:t>Authentication</a:t>
            </a:r>
            <a:endParaRPr lang="en-US" altLang="en-US" dirty="0"/>
          </a:p>
          <a:p>
            <a:pPr lvl="1"/>
            <a:r>
              <a:rPr lang="en-US" altLang="en-US" dirty="0" smtClean="0"/>
              <a:t>Privacy</a:t>
            </a:r>
            <a:endParaRPr lang="en-US" altLang="en-US" dirty="0"/>
          </a:p>
          <a:p>
            <a:pPr>
              <a:buNone/>
            </a:pPr>
            <a:endParaRPr lang="en-CA" dirty="0"/>
          </a:p>
          <a:p>
            <a:pPr marL="1085850" lvl="1"/>
            <a:endParaRPr lang="en-CA" sz="1600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smtClean="0"/>
              <a:t>Sep 2017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114800"/>
          </a:xfrm>
        </p:spPr>
        <p:txBody>
          <a:bodyPr/>
          <a:lstStyle/>
          <a:p>
            <a:pPr>
              <a:defRPr/>
            </a:pPr>
            <a:r>
              <a:rPr lang="en-US" altLang="en-US" sz="2000" dirty="0"/>
              <a:t>Current FRD doesn’t cover security without prior shared secret or resource =&gt; “Public Domain”.</a:t>
            </a:r>
          </a:p>
          <a:p>
            <a:pPr>
              <a:defRPr/>
            </a:pPr>
            <a:r>
              <a:rPr lang="en-US" altLang="en-US" sz="2000" dirty="0" smtClean="0"/>
              <a:t>Initiators </a:t>
            </a:r>
            <a:r>
              <a:rPr lang="en-US" altLang="en-US" sz="2000" dirty="0"/>
              <a:t>will not always want or be able to have a shared secret/resource with the </a:t>
            </a:r>
            <a:r>
              <a:rPr lang="en-US" altLang="en-US" sz="2000" dirty="0" smtClean="0"/>
              <a:t>AP(s) deployed in </a:t>
            </a:r>
            <a:r>
              <a:rPr lang="en-US" altLang="en-US" sz="2000" dirty="0"/>
              <a:t>the Public Domain:</a:t>
            </a:r>
          </a:p>
          <a:p>
            <a:pPr lvl="1">
              <a:defRPr/>
            </a:pPr>
            <a:r>
              <a:rPr lang="en-US" altLang="en-US" sz="1800" dirty="0"/>
              <a:t>May require the client to be active by entering a </a:t>
            </a:r>
            <a:r>
              <a:rPr lang="en-US" altLang="en-US" sz="1800" dirty="0" smtClean="0"/>
              <a:t>password or by installing an application</a:t>
            </a:r>
            <a:endParaRPr lang="en-US" altLang="en-US" sz="1800" dirty="0"/>
          </a:p>
          <a:p>
            <a:pPr lvl="2">
              <a:defRPr/>
            </a:pPr>
            <a:r>
              <a:rPr lang="en-US" altLang="en-US" sz="1600" dirty="0" smtClean="0"/>
              <a:t>Not user-friendly.</a:t>
            </a:r>
            <a:endParaRPr lang="en-US" altLang="en-US" sz="1600" dirty="0"/>
          </a:p>
          <a:p>
            <a:pPr>
              <a:defRPr/>
            </a:pPr>
            <a:r>
              <a:rPr lang="en-US" altLang="en-US" sz="2000" dirty="0"/>
              <a:t>The Responder may be </a:t>
            </a:r>
            <a:r>
              <a:rPr lang="en-US" altLang="en-US" sz="2000" dirty="0" smtClean="0"/>
              <a:t>totally unknown </a:t>
            </a:r>
            <a:r>
              <a:rPr lang="en-US" altLang="en-US" sz="2000" dirty="0"/>
              <a:t>to the </a:t>
            </a:r>
            <a:r>
              <a:rPr lang="en-US" altLang="en-US" sz="2000" dirty="0" smtClean="0"/>
              <a:t>Initiator</a:t>
            </a:r>
            <a:endParaRPr lang="en-US" altLang="en-US" sz="2000" dirty="0"/>
          </a:p>
          <a:p>
            <a:pPr lvl="1">
              <a:defRPr/>
            </a:pPr>
            <a:r>
              <a:rPr lang="en-US" altLang="en-US" sz="1800" dirty="0"/>
              <a:t>No shared secret or shared side connection possible.</a:t>
            </a:r>
          </a:p>
          <a:p>
            <a:pPr>
              <a:defRPr/>
            </a:pPr>
            <a:r>
              <a:rPr lang="en-US" altLang="en-US" sz="2000" dirty="0"/>
              <a:t>Examples for possible use cases in the public domain</a:t>
            </a:r>
          </a:p>
          <a:p>
            <a:pPr lvl="1">
              <a:defRPr/>
            </a:pPr>
            <a:r>
              <a:rPr lang="en-US" altLang="en-US" sz="1800" dirty="0"/>
              <a:t>Indoor navigation in </a:t>
            </a:r>
            <a:r>
              <a:rPr lang="en-US" altLang="en-US" sz="1800" dirty="0" smtClean="0"/>
              <a:t>mall/airport </a:t>
            </a:r>
            <a:r>
              <a:rPr lang="en-US" altLang="en-US" sz="1800" dirty="0"/>
              <a:t>– the </a:t>
            </a:r>
            <a:r>
              <a:rPr lang="en-US" altLang="en-US" sz="1800" dirty="0" smtClean="0"/>
              <a:t>initiator </a:t>
            </a:r>
            <a:r>
              <a:rPr lang="en-US" altLang="en-US" sz="1800" dirty="0"/>
              <a:t>may be </a:t>
            </a:r>
            <a:r>
              <a:rPr lang="en-US" altLang="en-US" sz="1800" dirty="0" smtClean="0"/>
              <a:t>disconnected (no access to the cloud/internet) or </a:t>
            </a:r>
            <a:r>
              <a:rPr lang="en-US" altLang="en-US" sz="1800" dirty="0"/>
              <a:t>without the mall application installed.</a:t>
            </a:r>
          </a:p>
          <a:p>
            <a:pPr lvl="1">
              <a:defRPr/>
            </a:pPr>
            <a:r>
              <a:rPr lang="en-US" altLang="en-US" sz="1800" dirty="0" smtClean="0"/>
              <a:t>Use </a:t>
            </a:r>
            <a:r>
              <a:rPr lang="en-US" altLang="en-US" sz="1800" dirty="0"/>
              <a:t>of Private </a:t>
            </a:r>
            <a:r>
              <a:rPr lang="en-US" altLang="en-US" sz="1800" dirty="0" smtClean="0"/>
              <a:t>Responder </a:t>
            </a:r>
            <a:r>
              <a:rPr lang="en-US" altLang="en-US" sz="1800" dirty="0"/>
              <a:t>APs for </a:t>
            </a:r>
            <a:r>
              <a:rPr lang="en-US" altLang="en-US" sz="1800" dirty="0" smtClean="0"/>
              <a:t>estimating Initiator’s </a:t>
            </a:r>
            <a:r>
              <a:rPr lang="en-US" altLang="en-US" sz="1800" dirty="0" smtClean="0"/>
              <a:t>location</a:t>
            </a:r>
            <a:endParaRPr lang="en-US" altLang="en-US" sz="1800" dirty="0"/>
          </a:p>
          <a:p>
            <a:pPr lvl="1">
              <a:defRPr/>
            </a:pPr>
            <a:r>
              <a:rPr lang="en-US" altLang="en-US" sz="1800" dirty="0"/>
              <a:t>Indoor E911 – </a:t>
            </a:r>
            <a:r>
              <a:rPr lang="en-US" sz="1800" dirty="0"/>
              <a:t>Emergency Services in the indoor.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 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Benny Abramovsky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1241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Adding support for security in 11az without shared resource or secret will allow client without prior shared secret to have privacy and keep the measurement </a:t>
            </a:r>
            <a:r>
              <a:rPr lang="en-US" altLang="en-US" dirty="0" smtClean="0"/>
              <a:t>phase safe.</a:t>
            </a:r>
          </a:p>
          <a:p>
            <a:r>
              <a:rPr lang="en-US" altLang="en-US" dirty="0" smtClean="0"/>
              <a:t>A Share Key (or resource) is needed</a:t>
            </a:r>
            <a:r>
              <a:rPr lang="en-US" altLang="en-US" dirty="0" smtClean="0"/>
              <a:t> to </a:t>
            </a:r>
            <a:r>
              <a:rPr lang="en-US" altLang="en-US" dirty="0" smtClean="0"/>
              <a:t>mutually </a:t>
            </a:r>
            <a:r>
              <a:rPr lang="en-US" altLang="en-US" dirty="0" smtClean="0"/>
              <a:t>authenticate the initiator and the responder</a:t>
            </a:r>
          </a:p>
          <a:p>
            <a:r>
              <a:rPr lang="en-US" altLang="en-US" dirty="0" smtClean="0"/>
              <a:t>The 802.11az protocol should therefore provide a mechanism to generate a shared key whenever it does not </a:t>
            </a:r>
            <a:r>
              <a:rPr lang="en-US" altLang="en-US" smtClean="0"/>
              <a:t>already exist</a:t>
            </a:r>
            <a:endParaRPr lang="en-US" alt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 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Benny Abramovsky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58573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46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Move to add </a:t>
            </a:r>
            <a:r>
              <a:rPr lang="en-US" dirty="0"/>
              <a:t>the following </a:t>
            </a:r>
            <a:r>
              <a:rPr lang="en-US" dirty="0" smtClean="0"/>
              <a:t>requirement </a:t>
            </a:r>
            <a:r>
              <a:rPr lang="en-US" dirty="0"/>
              <a:t>to section 2.1.6 (Security and Privacy</a:t>
            </a:r>
            <a:r>
              <a:rPr lang="en-US" dirty="0" smtClean="0"/>
              <a:t>) of the 802.11az FRD and grant the FRD Editor editorial license </a:t>
            </a:r>
            <a:r>
              <a:rPr lang="en-US" dirty="0"/>
              <a:t>:</a:t>
            </a:r>
            <a:br>
              <a:rPr lang="en-US" dirty="0"/>
            </a:br>
            <a:endParaRPr lang="en-US" dirty="0" smtClean="0"/>
          </a:p>
          <a:p>
            <a:pPr>
              <a:defRPr/>
            </a:pPr>
            <a:r>
              <a:rPr lang="en-US" dirty="0" smtClean="0"/>
              <a:t>The </a:t>
            </a:r>
            <a:r>
              <a:rPr lang="en-US" dirty="0"/>
              <a:t>11az protocol shall support a shared key generation between Responding-Station and Initiating-Station when no previous shared secret i</a:t>
            </a:r>
            <a:r>
              <a:rPr lang="en-US" dirty="0" smtClean="0"/>
              <a:t>s </a:t>
            </a:r>
            <a:r>
              <a:rPr lang="en-US" dirty="0"/>
              <a:t>pre-configured</a:t>
            </a:r>
          </a:p>
          <a:p>
            <a:pPr marL="0" indent="0">
              <a:buFontTx/>
              <a:buNone/>
              <a:defRPr/>
            </a:pPr>
            <a:r>
              <a:rPr lang="en-US" dirty="0" smtClean="0"/>
              <a:t>Moved</a:t>
            </a:r>
            <a:r>
              <a:rPr lang="en-US" dirty="0" smtClean="0"/>
              <a:t>: </a:t>
            </a:r>
          </a:p>
          <a:p>
            <a:pPr marL="0" indent="0">
              <a:buFontTx/>
              <a:buNone/>
              <a:defRPr/>
            </a:pPr>
            <a:r>
              <a:rPr lang="en-US" dirty="0" smtClean="0"/>
              <a:t>Seconded:</a:t>
            </a:r>
          </a:p>
          <a:p>
            <a:pPr marL="0" indent="0">
              <a:buFontTx/>
              <a:buNone/>
              <a:defRPr/>
            </a:pPr>
            <a:r>
              <a:rPr lang="en-US" sz="2400" dirty="0" smtClean="0"/>
              <a:t>Yes:  No: Abstain:</a:t>
            </a:r>
          </a:p>
          <a:p>
            <a:pPr marL="0" indent="0">
              <a:buFontTx/>
              <a:buNone/>
              <a:defRPr/>
            </a:pPr>
            <a:r>
              <a:rPr lang="en-US" dirty="0" smtClean="0"/>
              <a:t>Result: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 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Benny Abramovsky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55942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16/1643r0: Pre-Association </a:t>
            </a:r>
            <a:r>
              <a:rPr lang="en-US" b="0" dirty="0"/>
              <a:t>Negotiation of Management Frame Protection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 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Benny Abramovsky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45303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4A6532D8EFC04BAE1B45E68A1C7708" ma:contentTypeVersion="2" ma:contentTypeDescription="Create a new document." ma:contentTypeScope="" ma:versionID="a760520e3580f23fb2e16ef1aded3f44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7b2659cdc06552897402ca31c6ff9b0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SCEncryptBy" minOccurs="0"/>
                <xsd:element ref="ns1:SCEnDecrypt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SCEncryptBy" ma:index="8" nillable="true" ma:displayName="Encrypt By" ma:list="UserInfo" ma:internalName="SCEncryptBy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CEnDecrypt" ma:index="9" nillable="true" ma:displayName="En/Decrypt" ma:default="Not Encrypted" ma:format="RadioButtons" ma:internalName="SCEnDecrypt">
      <xsd:simpleType>
        <xsd:restriction base="dms:Choice">
          <xsd:enumeration value="Not Encrypted"/>
          <xsd:enumeration value="Encrypted"/>
          <xsd:enumeration value="Queu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SCEnDecrypt xmlns="http://schemas.microsoft.com/sharepoint/v3">Not Encrypted</SCEnDecrypt>
    <SCEncryptBy xmlns="http://schemas.microsoft.com/sharepoint/v3">
      <UserInfo>
        <DisplayName/>
        <AccountId xsi:nil="true"/>
        <AccountType/>
      </UserInfo>
    </SCEncryptBy>
  </documentManagement>
</p:properties>
</file>

<file path=customXml/itemProps1.xml><?xml version="1.0" encoding="utf-8"?>
<ds:datastoreItem xmlns:ds="http://schemas.openxmlformats.org/officeDocument/2006/customXml" ds:itemID="{DD99E1A7-8408-4725-844F-1FA60413669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C992D68-1B72-4FE0-B74F-01FA6B2BE2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659AC9DA-9D82-48CF-B50F-54B18938746C}">
  <ds:schemaRefs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64066</TotalTime>
  <Words>414</Words>
  <Application>Microsoft Office PowerPoint</Application>
  <PresentationFormat>On-screen Show (4:3)</PresentationFormat>
  <Paragraphs>68</Paragraphs>
  <Slides>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Times New Roman</vt:lpstr>
      <vt:lpstr>802-11-Submission</vt:lpstr>
      <vt:lpstr>Document</vt:lpstr>
      <vt:lpstr>Security for location determination at a Public Domain</vt:lpstr>
      <vt:lpstr>FRD Comment</vt:lpstr>
      <vt:lpstr>Background/Motivation</vt:lpstr>
      <vt:lpstr>The Problem</vt:lpstr>
      <vt:lpstr>The Solution</vt:lpstr>
      <vt:lpstr>Motion</vt:lpstr>
      <vt:lpstr>References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802.11: What Comes Next?</dc:title>
  <dc:creator>Osama Aboul-Magd</dc:creator>
  <cp:keywords>CTPClassification=CTP_PUBLIC:VisualMarkings=</cp:keywords>
  <cp:lastModifiedBy>Venkatesan, Ganesh</cp:lastModifiedBy>
  <cp:revision>297</cp:revision>
  <cp:lastPrinted>1998-02-10T13:28:06Z</cp:lastPrinted>
  <dcterms:created xsi:type="dcterms:W3CDTF">2013-01-06T12:40:29Z</dcterms:created>
  <dcterms:modified xsi:type="dcterms:W3CDTF">2017-09-12T20:52:45Z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(2)BSfH+S5WC3H1heJwMcWfGKJnX/NjH0AeZYwuDZi5K3haM3A0/0YlH9v5wdf9IOuqJDAlRV8L_x000d_
eYAIN2P7tgPs/XZRCpRPit7Z2UHGM2asABsMNoloVvEpIt7Ez0TVeG+YZ3gic7Mt6rE0jBpj_x000d_
bxftRYRqOMti1FDI/Wy3SB3GbqjETuS/Wkt/LEAi76Bs9v03Jl5PY2B9q+G6H1qtZID/XtGy_x000d_
Hu5UVOnRAaA+3LjbfA</vt:lpwstr>
  </property>
  <property fmtid="{D5CDD505-2E9C-101B-9397-08002B2CF9AE}" pid="3" name="_ms_pID_7253431">
    <vt:lpwstr>4SRBaKRc3srCDjd0BKYmpigSHEXmAOTFztjbchk3Br9H3Ah8ll+gqa_x000d_
iy+GdRhjURr3xxW5qIKnSLo8IMouZc3kueA3AaIX24oJq0XQwOq3B6Cqjm9asniNVLHLcU7S_x000d_
NO8=</vt:lpwstr>
  </property>
  <property fmtid="{D5CDD505-2E9C-101B-9397-08002B2CF9AE}" pid="4" name="_NewReviewCycle">
    <vt:lpwstr/>
  </property>
  <property fmtid="{D5CDD505-2E9C-101B-9397-08002B2CF9AE}" pid="5" name="ContentTypeId">
    <vt:lpwstr>0x010100A74A6532D8EFC04BAE1B45E68A1C7708</vt:lpwstr>
  </property>
  <property fmtid="{D5CDD505-2E9C-101B-9397-08002B2CF9AE}" pid="6" name="_AdHocReviewCycleID">
    <vt:i4>-1474561345</vt:i4>
  </property>
  <property fmtid="{D5CDD505-2E9C-101B-9397-08002B2CF9AE}" pid="7" name="_EmailSubject">
    <vt:lpwstr>(2nd) Huawei+MediaTek HEW SG discussion</vt:lpwstr>
  </property>
  <property fmtid="{D5CDD505-2E9C-101B-9397-08002B2CF9AE}" pid="8" name="_AuthorEmail">
    <vt:lpwstr>james.yee@mediatek.com</vt:lpwstr>
  </property>
  <property fmtid="{D5CDD505-2E9C-101B-9397-08002B2CF9AE}" pid="9" name="_AuthorEmailDisplayName">
    <vt:lpwstr>James Yee (易志熹)</vt:lpwstr>
  </property>
  <property fmtid="{D5CDD505-2E9C-101B-9397-08002B2CF9AE}" pid="10" name="sflag">
    <vt:lpwstr>1368405942</vt:lpwstr>
  </property>
  <property fmtid="{D5CDD505-2E9C-101B-9397-08002B2CF9AE}" pid="11" name="TitusGUID">
    <vt:lpwstr>c03b5ae3-a92c-4e29-a972-95f36222ed7b</vt:lpwstr>
  </property>
  <property fmtid="{D5CDD505-2E9C-101B-9397-08002B2CF9AE}" pid="12" name="CTP_TimeStamp">
    <vt:lpwstr>2016-07-31 22:27:22Z</vt:lpwstr>
  </property>
  <property fmtid="{D5CDD505-2E9C-101B-9397-08002B2CF9AE}" pid="13" name="CTP_BU">
    <vt:lpwstr>NA</vt:lpwstr>
  </property>
  <property fmtid="{D5CDD505-2E9C-101B-9397-08002B2CF9AE}" pid="14" name="CTP_IDSID">
    <vt:lpwstr>NA</vt:lpwstr>
  </property>
  <property fmtid="{D5CDD505-2E9C-101B-9397-08002B2CF9AE}" pid="15" name="CTP_WWID">
    <vt:lpwstr>NA</vt:lpwstr>
  </property>
  <property fmtid="{D5CDD505-2E9C-101B-9397-08002B2CF9AE}" pid="16" name="CTPClassification">
    <vt:lpwstr>CTP_PUBLIC</vt:lpwstr>
  </property>
</Properties>
</file>